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1" r:id="rId2"/>
    <p:sldId id="313" r:id="rId3"/>
    <p:sldId id="316" r:id="rId4"/>
    <p:sldId id="272" r:id="rId5"/>
    <p:sldId id="347" r:id="rId6"/>
    <p:sldId id="354" r:id="rId7"/>
    <p:sldId id="353" r:id="rId8"/>
    <p:sldId id="352" r:id="rId9"/>
    <p:sldId id="319" r:id="rId10"/>
    <p:sldId id="350" r:id="rId11"/>
    <p:sldId id="304" r:id="rId12"/>
    <p:sldId id="365" r:id="rId13"/>
    <p:sldId id="360" r:id="rId14"/>
    <p:sldId id="325" r:id="rId15"/>
    <p:sldId id="336" r:id="rId16"/>
    <p:sldId id="366" r:id="rId17"/>
    <p:sldId id="361" r:id="rId18"/>
    <p:sldId id="364" r:id="rId19"/>
    <p:sldId id="34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guel Angel Méndez Taboada" initials="MAMT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8AB"/>
    <a:srgbClr val="99CCFF"/>
    <a:srgbClr val="001354"/>
    <a:srgbClr val="C0504D"/>
    <a:srgbClr val="9BBB59"/>
    <a:srgbClr val="BCBC56"/>
    <a:srgbClr val="BD9B53"/>
    <a:srgbClr val="BF7750"/>
    <a:srgbClr val="2F90D2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5107" autoAdjust="0"/>
  </p:normalViewPr>
  <p:slideViewPr>
    <p:cSldViewPr snapToGrid="0" snapToObjects="1">
      <p:cViewPr varScale="1">
        <p:scale>
          <a:sx n="70" d="100"/>
          <a:sy n="70" d="100"/>
        </p:scale>
        <p:origin x="12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https://sdm.itesm.mx:7002/interfazSDM/ui/generador" TargetMode="External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hyperlink" Target="https://sdm.itesm.mx:7002/interfazSDM/ui/generador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BBCCEA-372E-4E5B-AB51-C8F224ED636B}" type="doc">
      <dgm:prSet loTypeId="urn:microsoft.com/office/officeart/2005/8/layout/radial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C0C834E-C7DE-4455-980D-ED50BDD90733}">
      <dgm:prSet phldrT="[Text]"/>
      <dgm:spPr>
        <a:solidFill>
          <a:srgbClr val="001354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PÚBLICO AL QUE SE DIRIGE</a:t>
          </a:r>
          <a:endParaRPr lang="en-US" b="1" dirty="0">
            <a:solidFill>
              <a:schemeClr val="bg1"/>
            </a:solidFill>
          </a:endParaRPr>
        </a:p>
      </dgm:t>
    </dgm:pt>
    <dgm:pt modelId="{EEF1E657-32E1-45B5-A357-D9582541A6FF}" type="parTrans" cxnId="{2204F9FD-54A9-4620-A341-0613A0360D9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C14748E-4FDC-4E3C-B7A9-054685C574F0}" type="sibTrans" cxnId="{2204F9FD-54A9-4620-A341-0613A0360D9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C2A066A-764B-4AFD-9BF7-73039A675158}">
      <dgm:prSet phldrT="[Text]" custT="1"/>
      <dgm:spPr/>
      <dgm:t>
        <a:bodyPr/>
        <a:lstStyle/>
        <a:p>
          <a:r>
            <a:rPr lang="es-MX" altLang="es-MX" sz="1400" dirty="0" smtClean="0"/>
            <a:t>Funcionarios públicos de niveles medio y superior de los gobiernos estatal y municipal.</a:t>
          </a:r>
          <a:endParaRPr lang="en-US" sz="1400" dirty="0"/>
        </a:p>
      </dgm:t>
    </dgm:pt>
    <dgm:pt modelId="{1D83F709-B812-49AF-89F0-EA9782F51962}" type="parTrans" cxnId="{9D6C1DD5-05A8-4E42-9F28-CC5E93754E1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FB4B65D-6226-4080-B1A3-21966240BB94}" type="sibTrans" cxnId="{9D6C1DD5-05A8-4E42-9F28-CC5E93754E1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32CFC5D-2FEB-4C51-A953-62F102E6EF47}">
      <dgm:prSet phldrT="[Text]" custT="1"/>
      <dgm:spPr/>
      <dgm:t>
        <a:bodyPr/>
        <a:lstStyle/>
        <a:p>
          <a:r>
            <a:rPr lang="es-MX" altLang="es-MX" sz="1400" smtClean="0"/>
            <a:t>Líderes y funcionarios de los partidos políticos e interesados en puestos de elección popular.</a:t>
          </a:r>
          <a:endParaRPr lang="en-US" sz="1400" dirty="0"/>
        </a:p>
      </dgm:t>
    </dgm:pt>
    <dgm:pt modelId="{0DC1BAD8-EEFC-4364-B100-08DF8D20BE15}" type="parTrans" cxnId="{2918E070-6A84-4BD3-AAB2-9E96F4347DD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86C3F2B-F34E-4247-A012-D56546214DA6}" type="sibTrans" cxnId="{2918E070-6A84-4BD3-AAB2-9E96F4347DD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D69615D-9CFA-497C-A688-38FA111D1724}">
      <dgm:prSet phldrT="[Text]"/>
      <dgm:spPr/>
      <dgm:t>
        <a:bodyPr/>
        <a:lstStyle/>
        <a:p>
          <a:r>
            <a:rPr lang="es-MX" altLang="es-MX" dirty="0" smtClean="0"/>
            <a:t>Profesionistas involucrados en el análisis de las acciones del gobierno.</a:t>
          </a:r>
          <a:endParaRPr lang="en-US" dirty="0"/>
        </a:p>
      </dgm:t>
    </dgm:pt>
    <dgm:pt modelId="{69340C2C-AC81-4609-BDAE-5505566DA9A4}" type="parTrans" cxnId="{3EC619C7-5352-4B96-A1E0-9474A773CEC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4D970D3-B730-45A3-B745-90A07F681F12}" type="sibTrans" cxnId="{3EC619C7-5352-4B96-A1E0-9474A773CEC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47B7CF2-D403-43E2-B81C-4B285C0080CF}" type="pres">
      <dgm:prSet presAssocID="{6EBBCCEA-372E-4E5B-AB51-C8F224ED636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92B784-6008-40F4-B67E-61F109561332}" type="pres">
      <dgm:prSet presAssocID="{BC0C834E-C7DE-4455-980D-ED50BDD90733}" presName="centerShape" presStyleLbl="node0" presStyleIdx="0" presStyleCnt="1"/>
      <dgm:spPr/>
      <dgm:t>
        <a:bodyPr/>
        <a:lstStyle/>
        <a:p>
          <a:endParaRPr lang="en-US"/>
        </a:p>
      </dgm:t>
    </dgm:pt>
    <dgm:pt modelId="{343744F0-9A0D-48E4-9379-D463C5FE1807}" type="pres">
      <dgm:prSet presAssocID="{1D83F709-B812-49AF-89F0-EA9782F51962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C6517BDC-2CB1-4A7F-B845-64999DDC5DDA}" type="pres">
      <dgm:prSet presAssocID="{DC2A066A-764B-4AFD-9BF7-73039A675158}" presName="node" presStyleLbl="node1" presStyleIdx="0" presStyleCnt="3" custRadScaleRad="97538" custRadScaleInc="1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94893-D65D-4923-AB5E-A98373FE8258}" type="pres">
      <dgm:prSet presAssocID="{0DC1BAD8-EEFC-4364-B100-08DF8D20BE15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9F928413-65E7-4F52-B3D2-44AA74035F9D}" type="pres">
      <dgm:prSet presAssocID="{732CFC5D-2FEB-4C51-A953-62F102E6EF4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330D20-41BF-4A16-8C9F-120A64E3EBE3}" type="pres">
      <dgm:prSet presAssocID="{69340C2C-AC81-4609-BDAE-5505566DA9A4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EBA4A7D6-EFF1-4FFA-AC8E-58AD118507F3}" type="pres">
      <dgm:prSet presAssocID="{ED69615D-9CFA-497C-A688-38FA111D172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616D54-A2A4-45D3-9B93-B7A1612C36F2}" type="presOf" srcId="{0DC1BAD8-EEFC-4364-B100-08DF8D20BE15}" destId="{27094893-D65D-4923-AB5E-A98373FE8258}" srcOrd="0" destOrd="0" presId="urn:microsoft.com/office/officeart/2005/8/layout/radial4"/>
    <dgm:cxn modelId="{0C80F274-D4A7-464C-A136-3E55935BE7C1}" type="presOf" srcId="{DC2A066A-764B-4AFD-9BF7-73039A675158}" destId="{C6517BDC-2CB1-4A7F-B845-64999DDC5DDA}" srcOrd="0" destOrd="0" presId="urn:microsoft.com/office/officeart/2005/8/layout/radial4"/>
    <dgm:cxn modelId="{5B7BD79F-36EB-4DA0-9B88-88E573170BB0}" type="presOf" srcId="{6EBBCCEA-372E-4E5B-AB51-C8F224ED636B}" destId="{547B7CF2-D403-43E2-B81C-4B285C0080CF}" srcOrd="0" destOrd="0" presId="urn:microsoft.com/office/officeart/2005/8/layout/radial4"/>
    <dgm:cxn modelId="{3EC619C7-5352-4B96-A1E0-9474A773CEC0}" srcId="{BC0C834E-C7DE-4455-980D-ED50BDD90733}" destId="{ED69615D-9CFA-497C-A688-38FA111D1724}" srcOrd="2" destOrd="0" parTransId="{69340C2C-AC81-4609-BDAE-5505566DA9A4}" sibTransId="{E4D970D3-B730-45A3-B745-90A07F681F12}"/>
    <dgm:cxn modelId="{2204F9FD-54A9-4620-A341-0613A0360D9B}" srcId="{6EBBCCEA-372E-4E5B-AB51-C8F224ED636B}" destId="{BC0C834E-C7DE-4455-980D-ED50BDD90733}" srcOrd="0" destOrd="0" parTransId="{EEF1E657-32E1-45B5-A357-D9582541A6FF}" sibTransId="{BC14748E-4FDC-4E3C-B7A9-054685C574F0}"/>
    <dgm:cxn modelId="{7751A7F6-8A0D-4D2F-9AEF-4DBBC47FB333}" type="presOf" srcId="{732CFC5D-2FEB-4C51-A953-62F102E6EF47}" destId="{9F928413-65E7-4F52-B3D2-44AA74035F9D}" srcOrd="0" destOrd="0" presId="urn:microsoft.com/office/officeart/2005/8/layout/radial4"/>
    <dgm:cxn modelId="{9D6C1DD5-05A8-4E42-9F28-CC5E93754E16}" srcId="{BC0C834E-C7DE-4455-980D-ED50BDD90733}" destId="{DC2A066A-764B-4AFD-9BF7-73039A675158}" srcOrd="0" destOrd="0" parTransId="{1D83F709-B812-49AF-89F0-EA9782F51962}" sibTransId="{BFB4B65D-6226-4080-B1A3-21966240BB94}"/>
    <dgm:cxn modelId="{31B8DDA0-B2D3-4616-846B-5BB1BB7CF945}" type="presOf" srcId="{ED69615D-9CFA-497C-A688-38FA111D1724}" destId="{EBA4A7D6-EFF1-4FFA-AC8E-58AD118507F3}" srcOrd="0" destOrd="0" presId="urn:microsoft.com/office/officeart/2005/8/layout/radial4"/>
    <dgm:cxn modelId="{2A2BCDD2-7AC6-4BFE-BC95-2E3AC0D2B11C}" type="presOf" srcId="{69340C2C-AC81-4609-BDAE-5505566DA9A4}" destId="{03330D20-41BF-4A16-8C9F-120A64E3EBE3}" srcOrd="0" destOrd="0" presId="urn:microsoft.com/office/officeart/2005/8/layout/radial4"/>
    <dgm:cxn modelId="{2918E070-6A84-4BD3-AAB2-9E96F4347DD3}" srcId="{BC0C834E-C7DE-4455-980D-ED50BDD90733}" destId="{732CFC5D-2FEB-4C51-A953-62F102E6EF47}" srcOrd="1" destOrd="0" parTransId="{0DC1BAD8-EEFC-4364-B100-08DF8D20BE15}" sibTransId="{586C3F2B-F34E-4247-A012-D56546214DA6}"/>
    <dgm:cxn modelId="{D56DDF47-E477-49D8-A3E1-2F1354CE4041}" type="presOf" srcId="{1D83F709-B812-49AF-89F0-EA9782F51962}" destId="{343744F0-9A0D-48E4-9379-D463C5FE1807}" srcOrd="0" destOrd="0" presId="urn:microsoft.com/office/officeart/2005/8/layout/radial4"/>
    <dgm:cxn modelId="{77FA53CB-61B2-45FE-A346-A9772F6CDAAB}" type="presOf" srcId="{BC0C834E-C7DE-4455-980D-ED50BDD90733}" destId="{8092B784-6008-40F4-B67E-61F109561332}" srcOrd="0" destOrd="0" presId="urn:microsoft.com/office/officeart/2005/8/layout/radial4"/>
    <dgm:cxn modelId="{E084515C-1E38-419C-9326-AD8567D96C87}" type="presParOf" srcId="{547B7CF2-D403-43E2-B81C-4B285C0080CF}" destId="{8092B784-6008-40F4-B67E-61F109561332}" srcOrd="0" destOrd="0" presId="urn:microsoft.com/office/officeart/2005/8/layout/radial4"/>
    <dgm:cxn modelId="{B548D812-50B3-476D-AD14-13EAABC9B9F7}" type="presParOf" srcId="{547B7CF2-D403-43E2-B81C-4B285C0080CF}" destId="{343744F0-9A0D-48E4-9379-D463C5FE1807}" srcOrd="1" destOrd="0" presId="urn:microsoft.com/office/officeart/2005/8/layout/radial4"/>
    <dgm:cxn modelId="{EA80F966-4B8F-47F6-B932-B9B66F39AF20}" type="presParOf" srcId="{547B7CF2-D403-43E2-B81C-4B285C0080CF}" destId="{C6517BDC-2CB1-4A7F-B845-64999DDC5DDA}" srcOrd="2" destOrd="0" presId="urn:microsoft.com/office/officeart/2005/8/layout/radial4"/>
    <dgm:cxn modelId="{166AF0F2-5622-4678-B436-811D186B8315}" type="presParOf" srcId="{547B7CF2-D403-43E2-B81C-4B285C0080CF}" destId="{27094893-D65D-4923-AB5E-A98373FE8258}" srcOrd="3" destOrd="0" presId="urn:microsoft.com/office/officeart/2005/8/layout/radial4"/>
    <dgm:cxn modelId="{AD18128A-10A1-4F9C-AA78-97339EA11594}" type="presParOf" srcId="{547B7CF2-D403-43E2-B81C-4B285C0080CF}" destId="{9F928413-65E7-4F52-B3D2-44AA74035F9D}" srcOrd="4" destOrd="0" presId="urn:microsoft.com/office/officeart/2005/8/layout/radial4"/>
    <dgm:cxn modelId="{1721D35C-0C63-49BD-93FB-2C7153F4E0CC}" type="presParOf" srcId="{547B7CF2-D403-43E2-B81C-4B285C0080CF}" destId="{03330D20-41BF-4A16-8C9F-120A64E3EBE3}" srcOrd="5" destOrd="0" presId="urn:microsoft.com/office/officeart/2005/8/layout/radial4"/>
    <dgm:cxn modelId="{03B42669-BCC2-4D97-9B55-402EE5836131}" type="presParOf" srcId="{547B7CF2-D403-43E2-B81C-4B285C0080CF}" destId="{EBA4A7D6-EFF1-4FFA-AC8E-58AD118507F3}" srcOrd="6" destOrd="0" presId="urn:microsoft.com/office/officeart/2005/8/layout/radial4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BBCCEA-372E-4E5B-AB51-C8F224ED636B}" type="doc">
      <dgm:prSet loTypeId="urn:microsoft.com/office/officeart/2005/8/layout/radial4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C0C834E-C7DE-4455-980D-ED50BDD90733}">
      <dgm:prSet phldrT="[Text]"/>
      <dgm:spPr>
        <a:solidFill>
          <a:srgbClr val="C0504D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PERFIL DEL EGRESADO</a:t>
          </a:r>
          <a:endParaRPr lang="en-US" b="1" dirty="0">
            <a:solidFill>
              <a:schemeClr val="bg1"/>
            </a:solidFill>
          </a:endParaRPr>
        </a:p>
      </dgm:t>
    </dgm:pt>
    <dgm:pt modelId="{EEF1E657-32E1-45B5-A357-D9582541A6FF}" type="parTrans" cxnId="{2204F9FD-54A9-4620-A341-0613A0360D9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C14748E-4FDC-4E3C-B7A9-054685C574F0}" type="sibTrans" cxnId="{2204F9FD-54A9-4620-A341-0613A0360D9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C2A066A-764B-4AFD-9BF7-73039A675158}">
      <dgm:prSet phldrT="[Text]" custT="1"/>
      <dgm:spPr/>
      <dgm:t>
        <a:bodyPr/>
        <a:lstStyle/>
        <a:p>
          <a:r>
            <a:rPr lang="es-MX" sz="1400" dirty="0" smtClean="0"/>
            <a:t>Ejercer en forma eficiente la función pública aplicando metodologías de vanguardia</a:t>
          </a:r>
          <a:r>
            <a:rPr lang="es-MX" altLang="es-MX" sz="1400" dirty="0" smtClean="0"/>
            <a:t>.</a:t>
          </a:r>
          <a:endParaRPr lang="en-US" sz="1400" dirty="0"/>
        </a:p>
      </dgm:t>
    </dgm:pt>
    <dgm:pt modelId="{1D83F709-B812-49AF-89F0-EA9782F51962}" type="parTrans" cxnId="{9D6C1DD5-05A8-4E42-9F28-CC5E93754E1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FB4B65D-6226-4080-B1A3-21966240BB94}" type="sibTrans" cxnId="{9D6C1DD5-05A8-4E42-9F28-CC5E93754E1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32CFC5D-2FEB-4C51-A953-62F102E6EF47}">
      <dgm:prSet phldrT="[Text]" custT="1"/>
      <dgm:spPr/>
      <dgm:t>
        <a:bodyPr/>
        <a:lstStyle/>
        <a:p>
          <a:r>
            <a:rPr lang="es-MX" sz="1200" dirty="0" smtClean="0"/>
            <a:t>Generar, </a:t>
          </a:r>
          <a:r>
            <a:rPr lang="es-MX" sz="1400" dirty="0" smtClean="0"/>
            <a:t>diseñar</a:t>
          </a:r>
          <a:r>
            <a:rPr lang="es-MX" sz="1200" dirty="0" smtClean="0"/>
            <a:t> e implementar reformas para conducir los procesos de cambio institucionales a nivel estatal y municipal.</a:t>
          </a:r>
          <a:endParaRPr lang="en-US" sz="1200" dirty="0"/>
        </a:p>
      </dgm:t>
    </dgm:pt>
    <dgm:pt modelId="{0DC1BAD8-EEFC-4364-B100-08DF8D20BE15}" type="parTrans" cxnId="{2918E070-6A84-4BD3-AAB2-9E96F4347DD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86C3F2B-F34E-4247-A012-D56546214DA6}" type="sibTrans" cxnId="{2918E070-6A84-4BD3-AAB2-9E96F4347DD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D69615D-9CFA-497C-A688-38FA111D1724}">
      <dgm:prSet phldrT="[Text]"/>
      <dgm:spPr/>
      <dgm:t>
        <a:bodyPr/>
        <a:lstStyle/>
        <a:p>
          <a:r>
            <a:rPr lang="es-MX" dirty="0" smtClean="0"/>
            <a:t>Conducir la administración de recursos financieros, materiales y humanos de manera eficiente en la gestión pública</a:t>
          </a:r>
          <a:r>
            <a:rPr lang="es-MX" altLang="es-MX" dirty="0" smtClean="0"/>
            <a:t>.</a:t>
          </a:r>
          <a:endParaRPr lang="en-US" dirty="0"/>
        </a:p>
      </dgm:t>
    </dgm:pt>
    <dgm:pt modelId="{E4D970D3-B730-45A3-B745-90A07F681F12}" type="sibTrans" cxnId="{3EC619C7-5352-4B96-A1E0-9474A773CEC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9340C2C-AC81-4609-BDAE-5505566DA9A4}" type="parTrans" cxnId="{3EC619C7-5352-4B96-A1E0-9474A773CEC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47B7CF2-D403-43E2-B81C-4B285C0080CF}" type="pres">
      <dgm:prSet presAssocID="{6EBBCCEA-372E-4E5B-AB51-C8F224ED636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92B784-6008-40F4-B67E-61F109561332}" type="pres">
      <dgm:prSet presAssocID="{BC0C834E-C7DE-4455-980D-ED50BDD90733}" presName="centerShape" presStyleLbl="node0" presStyleIdx="0" presStyleCnt="1"/>
      <dgm:spPr/>
      <dgm:t>
        <a:bodyPr/>
        <a:lstStyle/>
        <a:p>
          <a:endParaRPr lang="en-US"/>
        </a:p>
      </dgm:t>
    </dgm:pt>
    <dgm:pt modelId="{343744F0-9A0D-48E4-9379-D463C5FE1807}" type="pres">
      <dgm:prSet presAssocID="{1D83F709-B812-49AF-89F0-EA9782F51962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C6517BDC-2CB1-4A7F-B845-64999DDC5DDA}" type="pres">
      <dgm:prSet presAssocID="{DC2A066A-764B-4AFD-9BF7-73039A67515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94893-D65D-4923-AB5E-A98373FE8258}" type="pres">
      <dgm:prSet presAssocID="{0DC1BAD8-EEFC-4364-B100-08DF8D20BE15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9F928413-65E7-4F52-B3D2-44AA74035F9D}" type="pres">
      <dgm:prSet presAssocID="{732CFC5D-2FEB-4C51-A953-62F102E6EF4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330D20-41BF-4A16-8C9F-120A64E3EBE3}" type="pres">
      <dgm:prSet presAssocID="{69340C2C-AC81-4609-BDAE-5505566DA9A4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EBA4A7D6-EFF1-4FFA-AC8E-58AD118507F3}" type="pres">
      <dgm:prSet presAssocID="{ED69615D-9CFA-497C-A688-38FA111D172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616D54-A2A4-45D3-9B93-B7A1612C36F2}" type="presOf" srcId="{0DC1BAD8-EEFC-4364-B100-08DF8D20BE15}" destId="{27094893-D65D-4923-AB5E-A98373FE8258}" srcOrd="0" destOrd="0" presId="urn:microsoft.com/office/officeart/2005/8/layout/radial4"/>
    <dgm:cxn modelId="{0C80F274-D4A7-464C-A136-3E55935BE7C1}" type="presOf" srcId="{DC2A066A-764B-4AFD-9BF7-73039A675158}" destId="{C6517BDC-2CB1-4A7F-B845-64999DDC5DDA}" srcOrd="0" destOrd="0" presId="urn:microsoft.com/office/officeart/2005/8/layout/radial4"/>
    <dgm:cxn modelId="{5B7BD79F-36EB-4DA0-9B88-88E573170BB0}" type="presOf" srcId="{6EBBCCEA-372E-4E5B-AB51-C8F224ED636B}" destId="{547B7CF2-D403-43E2-B81C-4B285C0080CF}" srcOrd="0" destOrd="0" presId="urn:microsoft.com/office/officeart/2005/8/layout/radial4"/>
    <dgm:cxn modelId="{3EC619C7-5352-4B96-A1E0-9474A773CEC0}" srcId="{BC0C834E-C7DE-4455-980D-ED50BDD90733}" destId="{ED69615D-9CFA-497C-A688-38FA111D1724}" srcOrd="2" destOrd="0" parTransId="{69340C2C-AC81-4609-BDAE-5505566DA9A4}" sibTransId="{E4D970D3-B730-45A3-B745-90A07F681F12}"/>
    <dgm:cxn modelId="{2204F9FD-54A9-4620-A341-0613A0360D9B}" srcId="{6EBBCCEA-372E-4E5B-AB51-C8F224ED636B}" destId="{BC0C834E-C7DE-4455-980D-ED50BDD90733}" srcOrd="0" destOrd="0" parTransId="{EEF1E657-32E1-45B5-A357-D9582541A6FF}" sibTransId="{BC14748E-4FDC-4E3C-B7A9-054685C574F0}"/>
    <dgm:cxn modelId="{7751A7F6-8A0D-4D2F-9AEF-4DBBC47FB333}" type="presOf" srcId="{732CFC5D-2FEB-4C51-A953-62F102E6EF47}" destId="{9F928413-65E7-4F52-B3D2-44AA74035F9D}" srcOrd="0" destOrd="0" presId="urn:microsoft.com/office/officeart/2005/8/layout/radial4"/>
    <dgm:cxn modelId="{9D6C1DD5-05A8-4E42-9F28-CC5E93754E16}" srcId="{BC0C834E-C7DE-4455-980D-ED50BDD90733}" destId="{DC2A066A-764B-4AFD-9BF7-73039A675158}" srcOrd="0" destOrd="0" parTransId="{1D83F709-B812-49AF-89F0-EA9782F51962}" sibTransId="{BFB4B65D-6226-4080-B1A3-21966240BB94}"/>
    <dgm:cxn modelId="{31B8DDA0-B2D3-4616-846B-5BB1BB7CF945}" type="presOf" srcId="{ED69615D-9CFA-497C-A688-38FA111D1724}" destId="{EBA4A7D6-EFF1-4FFA-AC8E-58AD118507F3}" srcOrd="0" destOrd="0" presId="urn:microsoft.com/office/officeart/2005/8/layout/radial4"/>
    <dgm:cxn modelId="{2A2BCDD2-7AC6-4BFE-BC95-2E3AC0D2B11C}" type="presOf" srcId="{69340C2C-AC81-4609-BDAE-5505566DA9A4}" destId="{03330D20-41BF-4A16-8C9F-120A64E3EBE3}" srcOrd="0" destOrd="0" presId="urn:microsoft.com/office/officeart/2005/8/layout/radial4"/>
    <dgm:cxn modelId="{2918E070-6A84-4BD3-AAB2-9E96F4347DD3}" srcId="{BC0C834E-C7DE-4455-980D-ED50BDD90733}" destId="{732CFC5D-2FEB-4C51-A953-62F102E6EF47}" srcOrd="1" destOrd="0" parTransId="{0DC1BAD8-EEFC-4364-B100-08DF8D20BE15}" sibTransId="{586C3F2B-F34E-4247-A012-D56546214DA6}"/>
    <dgm:cxn modelId="{D56DDF47-E477-49D8-A3E1-2F1354CE4041}" type="presOf" srcId="{1D83F709-B812-49AF-89F0-EA9782F51962}" destId="{343744F0-9A0D-48E4-9379-D463C5FE1807}" srcOrd="0" destOrd="0" presId="urn:microsoft.com/office/officeart/2005/8/layout/radial4"/>
    <dgm:cxn modelId="{77FA53CB-61B2-45FE-A346-A9772F6CDAAB}" type="presOf" srcId="{BC0C834E-C7DE-4455-980D-ED50BDD90733}" destId="{8092B784-6008-40F4-B67E-61F109561332}" srcOrd="0" destOrd="0" presId="urn:microsoft.com/office/officeart/2005/8/layout/radial4"/>
    <dgm:cxn modelId="{E084515C-1E38-419C-9326-AD8567D96C87}" type="presParOf" srcId="{547B7CF2-D403-43E2-B81C-4B285C0080CF}" destId="{8092B784-6008-40F4-B67E-61F109561332}" srcOrd="0" destOrd="0" presId="urn:microsoft.com/office/officeart/2005/8/layout/radial4"/>
    <dgm:cxn modelId="{B548D812-50B3-476D-AD14-13EAABC9B9F7}" type="presParOf" srcId="{547B7CF2-D403-43E2-B81C-4B285C0080CF}" destId="{343744F0-9A0D-48E4-9379-D463C5FE1807}" srcOrd="1" destOrd="0" presId="urn:microsoft.com/office/officeart/2005/8/layout/radial4"/>
    <dgm:cxn modelId="{EA80F966-4B8F-47F6-B932-B9B66F39AF20}" type="presParOf" srcId="{547B7CF2-D403-43E2-B81C-4B285C0080CF}" destId="{C6517BDC-2CB1-4A7F-B845-64999DDC5DDA}" srcOrd="2" destOrd="0" presId="urn:microsoft.com/office/officeart/2005/8/layout/radial4"/>
    <dgm:cxn modelId="{166AF0F2-5622-4678-B436-811D186B8315}" type="presParOf" srcId="{547B7CF2-D403-43E2-B81C-4B285C0080CF}" destId="{27094893-D65D-4923-AB5E-A98373FE8258}" srcOrd="3" destOrd="0" presId="urn:microsoft.com/office/officeart/2005/8/layout/radial4"/>
    <dgm:cxn modelId="{AD18128A-10A1-4F9C-AA78-97339EA11594}" type="presParOf" srcId="{547B7CF2-D403-43E2-B81C-4B285C0080CF}" destId="{9F928413-65E7-4F52-B3D2-44AA74035F9D}" srcOrd="4" destOrd="0" presId="urn:microsoft.com/office/officeart/2005/8/layout/radial4"/>
    <dgm:cxn modelId="{1721D35C-0C63-49BD-93FB-2C7153F4E0CC}" type="presParOf" srcId="{547B7CF2-D403-43E2-B81C-4B285C0080CF}" destId="{03330D20-41BF-4A16-8C9F-120A64E3EBE3}" srcOrd="5" destOrd="0" presId="urn:microsoft.com/office/officeart/2005/8/layout/radial4"/>
    <dgm:cxn modelId="{03B42669-BCC2-4D97-9B55-402EE5836131}" type="presParOf" srcId="{547B7CF2-D403-43E2-B81C-4B285C0080CF}" destId="{EBA4A7D6-EFF1-4FFA-AC8E-58AD118507F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521843-90D4-40D5-B469-F2B803F208E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39E424-D245-4D5D-8228-B84E3984C0A1}">
      <dgm:prSet phldrT="[Text]" custT="1"/>
      <dgm:spPr/>
      <dgm:t>
        <a:bodyPr/>
        <a:lstStyle/>
        <a:p>
          <a:r>
            <a:rPr lang="es-MX" sz="2000" b="0" dirty="0" smtClean="0">
              <a:solidFill>
                <a:schemeClr val="accent1"/>
              </a:solidFill>
              <a:latin typeface="Champagne &amp; Limousines" panose="020B0502020202020204"/>
            </a:rPr>
            <a:t>Maestría en Administración Empresarial </a:t>
          </a:r>
          <a:endParaRPr lang="en-US" sz="2000" b="0" dirty="0"/>
        </a:p>
      </dgm:t>
    </dgm:pt>
    <dgm:pt modelId="{2BCB6592-E09F-48E3-BD77-60552CA09C03}" type="parTrans" cxnId="{596D41EB-F27A-4337-AF78-0518DA4A163E}">
      <dgm:prSet/>
      <dgm:spPr/>
      <dgm:t>
        <a:bodyPr/>
        <a:lstStyle/>
        <a:p>
          <a:endParaRPr lang="en-US" sz="2000" b="0"/>
        </a:p>
      </dgm:t>
    </dgm:pt>
    <dgm:pt modelId="{DC5F3614-584F-4CE2-AF2D-87E7E43A569E}" type="sibTrans" cxnId="{596D41EB-F27A-4337-AF78-0518DA4A163E}">
      <dgm:prSet/>
      <dgm:spPr/>
      <dgm:t>
        <a:bodyPr/>
        <a:lstStyle/>
        <a:p>
          <a:endParaRPr lang="en-US" sz="2000" b="0"/>
        </a:p>
      </dgm:t>
    </dgm:pt>
    <dgm:pt modelId="{C82891E0-07E2-49CE-A0AD-6CB7B97ABEEE}">
      <dgm:prSet phldrT="[Text]" custT="1"/>
      <dgm:spPr/>
      <dgm:t>
        <a:bodyPr/>
        <a:lstStyle/>
        <a:p>
          <a:r>
            <a:rPr lang="es-MX" sz="2400" b="1" dirty="0" smtClean="0">
              <a:solidFill>
                <a:schemeClr val="accent1"/>
              </a:solidFill>
              <a:latin typeface="Champagne &amp; Limousines" panose="020B0502020202020204"/>
            </a:rPr>
            <a:t>*Maestría en Gestión Pública Aplicada* </a:t>
          </a:r>
          <a:endParaRPr lang="en-US" sz="2400" b="1" dirty="0"/>
        </a:p>
      </dgm:t>
    </dgm:pt>
    <dgm:pt modelId="{86107708-6917-418F-AFD2-2DF6EC581D60}" type="parTrans" cxnId="{E3D724E2-49B9-44FC-9BE3-E83D1F26F820}">
      <dgm:prSet/>
      <dgm:spPr/>
      <dgm:t>
        <a:bodyPr/>
        <a:lstStyle/>
        <a:p>
          <a:endParaRPr lang="en-US" sz="2000" b="0"/>
        </a:p>
      </dgm:t>
    </dgm:pt>
    <dgm:pt modelId="{B77F0739-6AB6-44A8-B61E-FFD6789AEA59}" type="sibTrans" cxnId="{E3D724E2-49B9-44FC-9BE3-E83D1F26F820}">
      <dgm:prSet/>
      <dgm:spPr/>
      <dgm:t>
        <a:bodyPr/>
        <a:lstStyle/>
        <a:p>
          <a:endParaRPr lang="en-US" sz="2000" b="0"/>
        </a:p>
      </dgm:t>
    </dgm:pt>
    <dgm:pt modelId="{DCC951DE-71B3-4EC8-93BA-3BC5C06CBDEC}">
      <dgm:prSet custT="1"/>
      <dgm:spPr/>
      <dgm:t>
        <a:bodyPr/>
        <a:lstStyle/>
        <a:p>
          <a:r>
            <a:rPr lang="es-MX" sz="2000" b="0" smtClean="0">
              <a:solidFill>
                <a:schemeClr val="accent1"/>
              </a:solidFill>
              <a:latin typeface="Champagne &amp; Limousines" panose="020B0502020202020204"/>
            </a:rPr>
            <a:t>Maestría en Ingeniería con especialidad en Sistemas de Calidad y Productivida</a:t>
          </a:r>
          <a:endParaRPr lang="es-MX" sz="2000" b="0"/>
        </a:p>
      </dgm:t>
    </dgm:pt>
    <dgm:pt modelId="{2019BB1C-EDB9-46AA-93EA-0A1ED08B338D}" type="parTrans" cxnId="{EBD72937-A791-4164-9A14-B8EC1CC0883D}">
      <dgm:prSet/>
      <dgm:spPr/>
      <dgm:t>
        <a:bodyPr/>
        <a:lstStyle/>
        <a:p>
          <a:endParaRPr lang="en-US" sz="2000" b="0"/>
        </a:p>
      </dgm:t>
    </dgm:pt>
    <dgm:pt modelId="{59072040-0B97-4A3E-A11F-D237784B84CA}" type="sibTrans" cxnId="{EBD72937-A791-4164-9A14-B8EC1CC0883D}">
      <dgm:prSet/>
      <dgm:spPr/>
      <dgm:t>
        <a:bodyPr/>
        <a:lstStyle/>
        <a:p>
          <a:endParaRPr lang="en-US" sz="2000" b="0"/>
        </a:p>
      </dgm:t>
    </dgm:pt>
    <dgm:pt modelId="{80FBF158-261E-4114-AD3D-636D484FDDDF}">
      <dgm:prSet custT="1"/>
      <dgm:spPr/>
      <dgm:t>
        <a:bodyPr/>
        <a:lstStyle/>
        <a:p>
          <a:r>
            <a:rPr lang="es-MX" sz="2400" b="0" dirty="0" smtClean="0">
              <a:solidFill>
                <a:schemeClr val="accent1"/>
              </a:solidFill>
              <a:latin typeface="Champagne &amp; Limousines" panose="020B0502020202020204"/>
            </a:rPr>
            <a:t>Maestría en Educación</a:t>
          </a:r>
          <a:endParaRPr lang="es-MX" sz="2400" b="0" dirty="0">
            <a:solidFill>
              <a:schemeClr val="accent1"/>
            </a:solidFill>
            <a:latin typeface="Champagne &amp; Limousines" panose="020B0502020202020204"/>
          </a:endParaRPr>
        </a:p>
      </dgm:t>
    </dgm:pt>
    <dgm:pt modelId="{CCF20863-4581-4369-A25E-34055593F076}" type="parTrans" cxnId="{2C2133E0-A71A-4BAE-85F4-2877868ACBF3}">
      <dgm:prSet/>
      <dgm:spPr/>
      <dgm:t>
        <a:bodyPr/>
        <a:lstStyle/>
        <a:p>
          <a:endParaRPr lang="en-US" sz="2000" b="0"/>
        </a:p>
      </dgm:t>
    </dgm:pt>
    <dgm:pt modelId="{6B41D092-41C7-4CD5-8561-FC3ADAC19018}" type="sibTrans" cxnId="{2C2133E0-A71A-4BAE-85F4-2877868ACBF3}">
      <dgm:prSet/>
      <dgm:spPr/>
      <dgm:t>
        <a:bodyPr/>
        <a:lstStyle/>
        <a:p>
          <a:endParaRPr lang="en-US" sz="2000" b="0"/>
        </a:p>
      </dgm:t>
    </dgm:pt>
    <dgm:pt modelId="{6E2F02BE-6BB6-4991-B565-6EB9C560AAE5}">
      <dgm:prSet custT="1"/>
      <dgm:spPr/>
      <dgm:t>
        <a:bodyPr/>
        <a:lstStyle/>
        <a:p>
          <a:r>
            <a:rPr lang="es-MX" sz="2000" b="0" dirty="0" smtClean="0">
              <a:solidFill>
                <a:schemeClr val="accent1"/>
              </a:solidFill>
              <a:latin typeface="Champagne &amp; Limousines" panose="020B0502020202020204"/>
            </a:rPr>
            <a:t>Maestría en Tecnología Educativa</a:t>
          </a:r>
          <a:endParaRPr lang="es-MX" sz="2000" b="0" dirty="0">
            <a:solidFill>
              <a:schemeClr val="accent1"/>
            </a:solidFill>
            <a:latin typeface="Champagne &amp; Limousines" panose="020B0502020202020204"/>
          </a:endParaRPr>
        </a:p>
      </dgm:t>
    </dgm:pt>
    <dgm:pt modelId="{0D1183B9-7B8D-4E4A-82E6-B7E1782E620B}" type="parTrans" cxnId="{30CA0025-16CD-4564-8D94-2895F431BC6A}">
      <dgm:prSet/>
      <dgm:spPr/>
      <dgm:t>
        <a:bodyPr/>
        <a:lstStyle/>
        <a:p>
          <a:endParaRPr lang="en-US" sz="2000" b="0"/>
        </a:p>
      </dgm:t>
    </dgm:pt>
    <dgm:pt modelId="{1B8EF6EC-AC9A-4913-A044-26B361FAD83B}" type="sibTrans" cxnId="{30CA0025-16CD-4564-8D94-2895F431BC6A}">
      <dgm:prSet/>
      <dgm:spPr/>
      <dgm:t>
        <a:bodyPr/>
        <a:lstStyle/>
        <a:p>
          <a:endParaRPr lang="en-US" sz="2000" b="0"/>
        </a:p>
      </dgm:t>
    </dgm:pt>
    <dgm:pt modelId="{7952B3D8-C697-4682-B2F1-C46906F00E86}" type="pres">
      <dgm:prSet presAssocID="{C8521843-90D4-40D5-B469-F2B803F208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4E8F20-C06F-4F17-A7B8-45183F5DD1E0}" type="pres">
      <dgm:prSet presAssocID="{3639E424-D245-4D5D-8228-B84E3984C0A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0969A-9D20-4734-94BD-930EFAA8478B}" type="pres">
      <dgm:prSet presAssocID="{DC5F3614-584F-4CE2-AF2D-87E7E43A569E}" presName="spacer" presStyleCnt="0"/>
      <dgm:spPr/>
    </dgm:pt>
    <dgm:pt modelId="{341F1933-4B62-4DCE-B954-F3191E26A8DA}" type="pres">
      <dgm:prSet presAssocID="{C82891E0-07E2-49CE-A0AD-6CB7B97ABEE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4FA92-5344-44FB-860D-ECDF0B99DE07}" type="pres">
      <dgm:prSet presAssocID="{B77F0739-6AB6-44A8-B61E-FFD6789AEA59}" presName="spacer" presStyleCnt="0"/>
      <dgm:spPr/>
    </dgm:pt>
    <dgm:pt modelId="{A1CE7E3C-F965-43EE-8CB5-5055FE4ADAF8}" type="pres">
      <dgm:prSet presAssocID="{DCC951DE-71B3-4EC8-93BA-3BC5C06CBDE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4EFDD-BE30-462A-AB72-C2B61FA1912B}" type="pres">
      <dgm:prSet presAssocID="{59072040-0B97-4A3E-A11F-D237784B84CA}" presName="spacer" presStyleCnt="0"/>
      <dgm:spPr/>
    </dgm:pt>
    <dgm:pt modelId="{053D89D7-49B0-47A9-92A0-0752E1DED183}" type="pres">
      <dgm:prSet presAssocID="{80FBF158-261E-4114-AD3D-636D484FDDD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9E8F5C-BD72-4E3B-B8EE-2B17C1F44645}" type="pres">
      <dgm:prSet presAssocID="{6B41D092-41C7-4CD5-8561-FC3ADAC19018}" presName="spacer" presStyleCnt="0"/>
      <dgm:spPr/>
    </dgm:pt>
    <dgm:pt modelId="{8D486452-C89C-4ED3-9D5F-4C3D71E06611}" type="pres">
      <dgm:prSet presAssocID="{6E2F02BE-6BB6-4991-B565-6EB9C560AAE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E98012-ED4E-47B2-8949-FFC1AFDACB2E}" type="presOf" srcId="{DCC951DE-71B3-4EC8-93BA-3BC5C06CBDEC}" destId="{A1CE7E3C-F965-43EE-8CB5-5055FE4ADAF8}" srcOrd="0" destOrd="0" presId="urn:microsoft.com/office/officeart/2005/8/layout/vList2"/>
    <dgm:cxn modelId="{EBD72937-A791-4164-9A14-B8EC1CC0883D}" srcId="{C8521843-90D4-40D5-B469-F2B803F208EF}" destId="{DCC951DE-71B3-4EC8-93BA-3BC5C06CBDEC}" srcOrd="2" destOrd="0" parTransId="{2019BB1C-EDB9-46AA-93EA-0A1ED08B338D}" sibTransId="{59072040-0B97-4A3E-A11F-D237784B84CA}"/>
    <dgm:cxn modelId="{596D41EB-F27A-4337-AF78-0518DA4A163E}" srcId="{C8521843-90D4-40D5-B469-F2B803F208EF}" destId="{3639E424-D245-4D5D-8228-B84E3984C0A1}" srcOrd="0" destOrd="0" parTransId="{2BCB6592-E09F-48E3-BD77-60552CA09C03}" sibTransId="{DC5F3614-584F-4CE2-AF2D-87E7E43A569E}"/>
    <dgm:cxn modelId="{4BBEAA93-6C54-42E8-AE9F-09A3A1BD07B3}" type="presOf" srcId="{3639E424-D245-4D5D-8228-B84E3984C0A1}" destId="{684E8F20-C06F-4F17-A7B8-45183F5DD1E0}" srcOrd="0" destOrd="0" presId="urn:microsoft.com/office/officeart/2005/8/layout/vList2"/>
    <dgm:cxn modelId="{52E67102-7FEF-4B41-8DAE-C411B3BDE59C}" type="presOf" srcId="{C82891E0-07E2-49CE-A0AD-6CB7B97ABEEE}" destId="{341F1933-4B62-4DCE-B954-F3191E26A8DA}" srcOrd="0" destOrd="0" presId="urn:microsoft.com/office/officeart/2005/8/layout/vList2"/>
    <dgm:cxn modelId="{E3D724E2-49B9-44FC-9BE3-E83D1F26F820}" srcId="{C8521843-90D4-40D5-B469-F2B803F208EF}" destId="{C82891E0-07E2-49CE-A0AD-6CB7B97ABEEE}" srcOrd="1" destOrd="0" parTransId="{86107708-6917-418F-AFD2-2DF6EC581D60}" sibTransId="{B77F0739-6AB6-44A8-B61E-FFD6789AEA59}"/>
    <dgm:cxn modelId="{30CA0025-16CD-4564-8D94-2895F431BC6A}" srcId="{C8521843-90D4-40D5-B469-F2B803F208EF}" destId="{6E2F02BE-6BB6-4991-B565-6EB9C560AAE5}" srcOrd="4" destOrd="0" parTransId="{0D1183B9-7B8D-4E4A-82E6-B7E1782E620B}" sibTransId="{1B8EF6EC-AC9A-4913-A044-26B361FAD83B}"/>
    <dgm:cxn modelId="{2C2133E0-A71A-4BAE-85F4-2877868ACBF3}" srcId="{C8521843-90D4-40D5-B469-F2B803F208EF}" destId="{80FBF158-261E-4114-AD3D-636D484FDDDF}" srcOrd="3" destOrd="0" parTransId="{CCF20863-4581-4369-A25E-34055593F076}" sibTransId="{6B41D092-41C7-4CD5-8561-FC3ADAC19018}"/>
    <dgm:cxn modelId="{B08D8AFA-CCEF-49D0-B93E-4B865B7DF1A1}" type="presOf" srcId="{6E2F02BE-6BB6-4991-B565-6EB9C560AAE5}" destId="{8D486452-C89C-4ED3-9D5F-4C3D71E06611}" srcOrd="0" destOrd="0" presId="urn:microsoft.com/office/officeart/2005/8/layout/vList2"/>
    <dgm:cxn modelId="{61B8163B-37BC-4267-AD01-67DC29957F90}" type="presOf" srcId="{C8521843-90D4-40D5-B469-F2B803F208EF}" destId="{7952B3D8-C697-4682-B2F1-C46906F00E86}" srcOrd="0" destOrd="0" presId="urn:microsoft.com/office/officeart/2005/8/layout/vList2"/>
    <dgm:cxn modelId="{7950B3D1-D114-4CC4-8090-A85FC482B9B0}" type="presOf" srcId="{80FBF158-261E-4114-AD3D-636D484FDDDF}" destId="{053D89D7-49B0-47A9-92A0-0752E1DED183}" srcOrd="0" destOrd="0" presId="urn:microsoft.com/office/officeart/2005/8/layout/vList2"/>
    <dgm:cxn modelId="{6E1A8DA9-2A41-46CE-A5F7-0C0544F143E3}" type="presParOf" srcId="{7952B3D8-C697-4682-B2F1-C46906F00E86}" destId="{684E8F20-C06F-4F17-A7B8-45183F5DD1E0}" srcOrd="0" destOrd="0" presId="urn:microsoft.com/office/officeart/2005/8/layout/vList2"/>
    <dgm:cxn modelId="{6C14C405-92CC-4790-B1D7-A4C1472563BA}" type="presParOf" srcId="{7952B3D8-C697-4682-B2F1-C46906F00E86}" destId="{9910969A-9D20-4734-94BD-930EFAA8478B}" srcOrd="1" destOrd="0" presId="urn:microsoft.com/office/officeart/2005/8/layout/vList2"/>
    <dgm:cxn modelId="{80A01E4E-EA75-4FFF-8466-7AEF9F32C18B}" type="presParOf" srcId="{7952B3D8-C697-4682-B2F1-C46906F00E86}" destId="{341F1933-4B62-4DCE-B954-F3191E26A8DA}" srcOrd="2" destOrd="0" presId="urn:microsoft.com/office/officeart/2005/8/layout/vList2"/>
    <dgm:cxn modelId="{820D0A4A-C4AE-4C58-BFA7-FF036D11D660}" type="presParOf" srcId="{7952B3D8-C697-4682-B2F1-C46906F00E86}" destId="{DA94FA92-5344-44FB-860D-ECDF0B99DE07}" srcOrd="3" destOrd="0" presId="urn:microsoft.com/office/officeart/2005/8/layout/vList2"/>
    <dgm:cxn modelId="{8A20B392-8B35-403A-B908-760AE0BE4881}" type="presParOf" srcId="{7952B3D8-C697-4682-B2F1-C46906F00E86}" destId="{A1CE7E3C-F965-43EE-8CB5-5055FE4ADAF8}" srcOrd="4" destOrd="0" presId="urn:microsoft.com/office/officeart/2005/8/layout/vList2"/>
    <dgm:cxn modelId="{1A8DF5DC-4F66-4136-8712-AF7EB49AFD1D}" type="presParOf" srcId="{7952B3D8-C697-4682-B2F1-C46906F00E86}" destId="{E864EFDD-BE30-462A-AB72-C2B61FA1912B}" srcOrd="5" destOrd="0" presId="urn:microsoft.com/office/officeart/2005/8/layout/vList2"/>
    <dgm:cxn modelId="{3A56AB98-AD97-4257-94F6-C5F8BC7E5C7C}" type="presParOf" srcId="{7952B3D8-C697-4682-B2F1-C46906F00E86}" destId="{053D89D7-49B0-47A9-92A0-0752E1DED183}" srcOrd="6" destOrd="0" presId="urn:microsoft.com/office/officeart/2005/8/layout/vList2"/>
    <dgm:cxn modelId="{209BCF2C-D4C5-4E4B-A109-9B1AB3F76A14}" type="presParOf" srcId="{7952B3D8-C697-4682-B2F1-C46906F00E86}" destId="{8D9E8F5C-BD72-4E3B-B8EE-2B17C1F44645}" srcOrd="7" destOrd="0" presId="urn:microsoft.com/office/officeart/2005/8/layout/vList2"/>
    <dgm:cxn modelId="{BE580C85-CDCD-4B68-B952-462B515052B3}" type="presParOf" srcId="{7952B3D8-C697-4682-B2F1-C46906F00E86}" destId="{8D486452-C89C-4ED3-9D5F-4C3D71E0661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B7B604-DD94-4941-A41A-80EA4E86ABD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DD266BA-87DB-4F94-B3E4-9F763B4BAC35}">
      <dgm:prSet phldrT="[Text]" custT="1"/>
      <dgm:spPr/>
      <dgm:t>
        <a:bodyPr/>
        <a:lstStyle/>
        <a:p>
          <a:r>
            <a:rPr lang="es-MX" sz="2800" b="1" i="1" noProof="0" dirty="0" smtClean="0">
              <a:solidFill>
                <a:schemeClr val="bg1"/>
              </a:solidFill>
            </a:rPr>
            <a:t>Maestría Trimestral</a:t>
          </a:r>
        </a:p>
        <a:p>
          <a:endParaRPr lang="es-MX" sz="1600" b="1" i="1" noProof="0" dirty="0" smtClean="0">
            <a:solidFill>
              <a:schemeClr val="bg1"/>
            </a:solidFill>
          </a:endParaRPr>
        </a:p>
        <a:p>
          <a:endParaRPr lang="es-MX" sz="1600" b="1" i="1" noProof="0" dirty="0" smtClean="0">
            <a:solidFill>
              <a:schemeClr val="bg1"/>
            </a:solidFill>
          </a:endParaRPr>
        </a:p>
        <a:p>
          <a:r>
            <a:rPr lang="es-MX" sz="3200" b="1" noProof="0" dirty="0" smtClean="0">
              <a:solidFill>
                <a:schemeClr val="bg1"/>
              </a:solidFill>
            </a:rPr>
            <a:t>Costo Total</a:t>
          </a:r>
          <a:endParaRPr lang="es-MX" sz="3200" b="1" i="1" noProof="0" dirty="0" smtClean="0">
            <a:solidFill>
              <a:schemeClr val="bg1"/>
            </a:solidFill>
          </a:endParaRPr>
        </a:p>
        <a:p>
          <a:r>
            <a:rPr lang="es-MX" sz="3200" b="1" noProof="0" dirty="0" smtClean="0">
              <a:solidFill>
                <a:schemeClr val="bg1"/>
              </a:solidFill>
            </a:rPr>
            <a:t>*$289,800.00</a:t>
          </a:r>
        </a:p>
        <a:p>
          <a:r>
            <a:rPr lang="es-MX" sz="2800" b="1" noProof="0" dirty="0" smtClean="0">
              <a:solidFill>
                <a:schemeClr val="bg1"/>
              </a:solidFill>
            </a:rPr>
            <a:t>14 Materias</a:t>
          </a:r>
          <a:endParaRPr lang="es-MX" sz="2800" dirty="0"/>
        </a:p>
      </dgm:t>
    </dgm:pt>
    <dgm:pt modelId="{4498FD80-8248-47C8-BC2B-5063BCA2F819}" type="parTrans" cxnId="{A8690025-1959-4AD1-B2D6-08ABE41E1AB9}">
      <dgm:prSet/>
      <dgm:spPr/>
      <dgm:t>
        <a:bodyPr/>
        <a:lstStyle/>
        <a:p>
          <a:endParaRPr lang="es-MX"/>
        </a:p>
      </dgm:t>
    </dgm:pt>
    <dgm:pt modelId="{D9460A80-699E-416C-8101-55216D43E6BC}" type="sibTrans" cxnId="{A8690025-1959-4AD1-B2D6-08ABE41E1AB9}">
      <dgm:prSet/>
      <dgm:spPr/>
      <dgm:t>
        <a:bodyPr/>
        <a:lstStyle/>
        <a:p>
          <a:endParaRPr lang="es-MX"/>
        </a:p>
      </dgm:t>
    </dgm:pt>
    <dgm:pt modelId="{D1241541-2AAD-47BE-B29B-23FB0C7A47AF}">
      <dgm:prSet phldrT="[Text]" custT="1"/>
      <dgm:spPr/>
      <dgm:t>
        <a:bodyPr/>
        <a:lstStyle/>
        <a:p>
          <a:r>
            <a:rPr lang="es-MX" sz="2800" b="1" i="1" noProof="0" dirty="0" smtClean="0">
              <a:solidFill>
                <a:schemeClr val="bg1"/>
              </a:solidFill>
            </a:rPr>
            <a:t>Maestría Trimestral</a:t>
          </a:r>
        </a:p>
        <a:p>
          <a:r>
            <a:rPr lang="es-MX" sz="1800" b="0" i="1" noProof="0" dirty="0" smtClean="0">
              <a:solidFill>
                <a:schemeClr val="bg1"/>
              </a:solidFill>
            </a:rPr>
            <a:t>Firmando la Declaración</a:t>
          </a:r>
        </a:p>
        <a:p>
          <a:endParaRPr lang="es-MX" sz="1400" b="1" i="1" noProof="0" dirty="0" smtClean="0">
            <a:solidFill>
              <a:schemeClr val="bg1"/>
            </a:solidFill>
          </a:endParaRPr>
        </a:p>
        <a:p>
          <a:r>
            <a:rPr lang="es-MX" sz="3200" b="1" noProof="0" dirty="0" smtClean="0">
              <a:solidFill>
                <a:schemeClr val="bg1"/>
              </a:solidFill>
            </a:rPr>
            <a:t>Costo Total</a:t>
          </a:r>
        </a:p>
        <a:p>
          <a:r>
            <a:rPr lang="es-MX" sz="3200" b="1" noProof="0" dirty="0" smtClean="0">
              <a:solidFill>
                <a:schemeClr val="bg1"/>
              </a:solidFill>
            </a:rPr>
            <a:t>*$217,000.00</a:t>
          </a:r>
        </a:p>
        <a:p>
          <a:r>
            <a:rPr lang="es-MX" sz="2800" b="1" noProof="0" dirty="0" smtClean="0">
              <a:solidFill>
                <a:schemeClr val="bg1"/>
              </a:solidFill>
            </a:rPr>
            <a:t>14 Materias</a:t>
          </a:r>
          <a:endParaRPr lang="es-MX" sz="2800" dirty="0"/>
        </a:p>
      </dgm:t>
    </dgm:pt>
    <dgm:pt modelId="{869B1E71-522F-4FFC-A6D2-E24D5A589945}" type="sibTrans" cxnId="{2080FB97-86E1-4EEB-93AF-4B1993552A51}">
      <dgm:prSet/>
      <dgm:spPr/>
      <dgm:t>
        <a:bodyPr/>
        <a:lstStyle/>
        <a:p>
          <a:endParaRPr lang="es-MX"/>
        </a:p>
      </dgm:t>
    </dgm:pt>
    <dgm:pt modelId="{5F486465-373C-4549-9EB5-7BB01506F8F4}" type="parTrans" cxnId="{2080FB97-86E1-4EEB-93AF-4B1993552A51}">
      <dgm:prSet/>
      <dgm:spPr/>
      <dgm:t>
        <a:bodyPr/>
        <a:lstStyle/>
        <a:p>
          <a:endParaRPr lang="es-MX"/>
        </a:p>
      </dgm:t>
    </dgm:pt>
    <dgm:pt modelId="{09785F3F-AF51-4632-B3C6-1F84B88DC79E}" type="pres">
      <dgm:prSet presAssocID="{C7B7B604-DD94-4941-A41A-80EA4E86ABD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BAEB702-8214-43C6-82CB-C039B5473415}" type="pres">
      <dgm:prSet presAssocID="{D1241541-2AAD-47BE-B29B-23FB0C7A47AF}" presName="root" presStyleCnt="0"/>
      <dgm:spPr/>
    </dgm:pt>
    <dgm:pt modelId="{BF94FFE6-B705-48D3-891B-B0D0C87A1A3A}" type="pres">
      <dgm:prSet presAssocID="{D1241541-2AAD-47BE-B29B-23FB0C7A47AF}" presName="rootComposite" presStyleCnt="0"/>
      <dgm:spPr/>
    </dgm:pt>
    <dgm:pt modelId="{9E1E5280-2F39-4D73-AF96-EFBFF216483C}" type="pres">
      <dgm:prSet presAssocID="{D1241541-2AAD-47BE-B29B-23FB0C7A47AF}" presName="rootText" presStyleLbl="node1" presStyleIdx="0" presStyleCnt="2" custScaleY="283517" custLinFactX="17531" custLinFactNeighborX="100000" custLinFactNeighborY="-622"/>
      <dgm:spPr/>
      <dgm:t>
        <a:bodyPr/>
        <a:lstStyle/>
        <a:p>
          <a:endParaRPr lang="es-MX"/>
        </a:p>
      </dgm:t>
    </dgm:pt>
    <dgm:pt modelId="{B0935FCA-3159-4B5B-9340-603C188F4355}" type="pres">
      <dgm:prSet presAssocID="{D1241541-2AAD-47BE-B29B-23FB0C7A47AF}" presName="rootConnector" presStyleLbl="node1" presStyleIdx="0" presStyleCnt="2"/>
      <dgm:spPr/>
      <dgm:t>
        <a:bodyPr/>
        <a:lstStyle/>
        <a:p>
          <a:endParaRPr lang="en-US"/>
        </a:p>
      </dgm:t>
    </dgm:pt>
    <dgm:pt modelId="{A9C41FAA-51E8-45B1-B3BE-3EBB0729EF13}" type="pres">
      <dgm:prSet presAssocID="{D1241541-2AAD-47BE-B29B-23FB0C7A47AF}" presName="childShape" presStyleCnt="0"/>
      <dgm:spPr/>
    </dgm:pt>
    <dgm:pt modelId="{40E8FC06-E852-47AE-9C1D-49CD84F44463}" type="pres">
      <dgm:prSet presAssocID="{0DD266BA-87DB-4F94-B3E4-9F763B4BAC35}" presName="root" presStyleCnt="0"/>
      <dgm:spPr/>
    </dgm:pt>
    <dgm:pt modelId="{33A258D9-A5F7-451E-BD1D-E1D889965F76}" type="pres">
      <dgm:prSet presAssocID="{0DD266BA-87DB-4F94-B3E4-9F763B4BAC35}" presName="rootComposite" presStyleCnt="0"/>
      <dgm:spPr/>
    </dgm:pt>
    <dgm:pt modelId="{0BEFFCF9-A92A-4879-B1C7-16675072D125}" type="pres">
      <dgm:prSet presAssocID="{0DD266BA-87DB-4F94-B3E4-9F763B4BAC35}" presName="rootText" presStyleLbl="node1" presStyleIdx="1" presStyleCnt="2" custScaleY="278915" custLinFactX="-17212" custLinFactNeighborX="-100000" custLinFactNeighborY="1914"/>
      <dgm:spPr/>
      <dgm:t>
        <a:bodyPr/>
        <a:lstStyle/>
        <a:p>
          <a:endParaRPr lang="es-MX"/>
        </a:p>
      </dgm:t>
    </dgm:pt>
    <dgm:pt modelId="{E6B10DB4-97D1-49E0-93D8-9CC72F266EF5}" type="pres">
      <dgm:prSet presAssocID="{0DD266BA-87DB-4F94-B3E4-9F763B4BAC35}" presName="rootConnector" presStyleLbl="node1" presStyleIdx="1" presStyleCnt="2"/>
      <dgm:spPr/>
      <dgm:t>
        <a:bodyPr/>
        <a:lstStyle/>
        <a:p>
          <a:endParaRPr lang="en-US"/>
        </a:p>
      </dgm:t>
    </dgm:pt>
    <dgm:pt modelId="{657EE4D9-8E3E-405F-A0E9-A9CE8AB884B6}" type="pres">
      <dgm:prSet presAssocID="{0DD266BA-87DB-4F94-B3E4-9F763B4BAC35}" presName="childShape" presStyleCnt="0"/>
      <dgm:spPr/>
    </dgm:pt>
  </dgm:ptLst>
  <dgm:cxnLst>
    <dgm:cxn modelId="{71EA72CB-9841-4A61-B133-45F10BDEFAF8}" type="presOf" srcId="{0DD266BA-87DB-4F94-B3E4-9F763B4BAC35}" destId="{E6B10DB4-97D1-49E0-93D8-9CC72F266EF5}" srcOrd="1" destOrd="0" presId="urn:microsoft.com/office/officeart/2005/8/layout/hierarchy3"/>
    <dgm:cxn modelId="{370E525A-022E-439C-80CE-FD8A2F1324E1}" type="presOf" srcId="{0DD266BA-87DB-4F94-B3E4-9F763B4BAC35}" destId="{0BEFFCF9-A92A-4879-B1C7-16675072D125}" srcOrd="0" destOrd="0" presId="urn:microsoft.com/office/officeart/2005/8/layout/hierarchy3"/>
    <dgm:cxn modelId="{A8690025-1959-4AD1-B2D6-08ABE41E1AB9}" srcId="{C7B7B604-DD94-4941-A41A-80EA4E86ABDF}" destId="{0DD266BA-87DB-4F94-B3E4-9F763B4BAC35}" srcOrd="1" destOrd="0" parTransId="{4498FD80-8248-47C8-BC2B-5063BCA2F819}" sibTransId="{D9460A80-699E-416C-8101-55216D43E6BC}"/>
    <dgm:cxn modelId="{0E4D3770-6485-49B0-83BE-D9FEB5E5C1F3}" type="presOf" srcId="{D1241541-2AAD-47BE-B29B-23FB0C7A47AF}" destId="{B0935FCA-3159-4B5B-9340-603C188F4355}" srcOrd="1" destOrd="0" presId="urn:microsoft.com/office/officeart/2005/8/layout/hierarchy3"/>
    <dgm:cxn modelId="{B27843CA-A526-4608-B0F5-38A8F6F24506}" type="presOf" srcId="{D1241541-2AAD-47BE-B29B-23FB0C7A47AF}" destId="{9E1E5280-2F39-4D73-AF96-EFBFF216483C}" srcOrd="0" destOrd="0" presId="urn:microsoft.com/office/officeart/2005/8/layout/hierarchy3"/>
    <dgm:cxn modelId="{2080FB97-86E1-4EEB-93AF-4B1993552A51}" srcId="{C7B7B604-DD94-4941-A41A-80EA4E86ABDF}" destId="{D1241541-2AAD-47BE-B29B-23FB0C7A47AF}" srcOrd="0" destOrd="0" parTransId="{5F486465-373C-4549-9EB5-7BB01506F8F4}" sibTransId="{869B1E71-522F-4FFC-A6D2-E24D5A589945}"/>
    <dgm:cxn modelId="{F70D4C85-D2D8-461F-89A8-08E1400E5D9B}" type="presOf" srcId="{C7B7B604-DD94-4941-A41A-80EA4E86ABDF}" destId="{09785F3F-AF51-4632-B3C6-1F84B88DC79E}" srcOrd="0" destOrd="0" presId="urn:microsoft.com/office/officeart/2005/8/layout/hierarchy3"/>
    <dgm:cxn modelId="{896E29EA-4295-4A2E-A82F-12861F11CEB0}" type="presParOf" srcId="{09785F3F-AF51-4632-B3C6-1F84B88DC79E}" destId="{5BAEB702-8214-43C6-82CB-C039B5473415}" srcOrd="0" destOrd="0" presId="urn:microsoft.com/office/officeart/2005/8/layout/hierarchy3"/>
    <dgm:cxn modelId="{F7142959-B082-4C50-8D1F-F3504DB658D0}" type="presParOf" srcId="{5BAEB702-8214-43C6-82CB-C039B5473415}" destId="{BF94FFE6-B705-48D3-891B-B0D0C87A1A3A}" srcOrd="0" destOrd="0" presId="urn:microsoft.com/office/officeart/2005/8/layout/hierarchy3"/>
    <dgm:cxn modelId="{13809113-5F8A-420D-A053-96CE5CAD9299}" type="presParOf" srcId="{BF94FFE6-B705-48D3-891B-B0D0C87A1A3A}" destId="{9E1E5280-2F39-4D73-AF96-EFBFF216483C}" srcOrd="0" destOrd="0" presId="urn:microsoft.com/office/officeart/2005/8/layout/hierarchy3"/>
    <dgm:cxn modelId="{E4C24CE8-21E4-4C40-9786-B6A48CC95FC4}" type="presParOf" srcId="{BF94FFE6-B705-48D3-891B-B0D0C87A1A3A}" destId="{B0935FCA-3159-4B5B-9340-603C188F4355}" srcOrd="1" destOrd="0" presId="urn:microsoft.com/office/officeart/2005/8/layout/hierarchy3"/>
    <dgm:cxn modelId="{CC73070D-0B9D-4579-87FE-5928843ED329}" type="presParOf" srcId="{5BAEB702-8214-43C6-82CB-C039B5473415}" destId="{A9C41FAA-51E8-45B1-B3BE-3EBB0729EF13}" srcOrd="1" destOrd="0" presId="urn:microsoft.com/office/officeart/2005/8/layout/hierarchy3"/>
    <dgm:cxn modelId="{65A76635-6057-4E2E-A4A3-285198BCF2BA}" type="presParOf" srcId="{09785F3F-AF51-4632-B3C6-1F84B88DC79E}" destId="{40E8FC06-E852-47AE-9C1D-49CD84F44463}" srcOrd="1" destOrd="0" presId="urn:microsoft.com/office/officeart/2005/8/layout/hierarchy3"/>
    <dgm:cxn modelId="{0A52CF0F-F3CD-44E2-9DAF-AB0F8BFBD26A}" type="presParOf" srcId="{40E8FC06-E852-47AE-9C1D-49CD84F44463}" destId="{33A258D9-A5F7-451E-BD1D-E1D889965F76}" srcOrd="0" destOrd="0" presId="urn:microsoft.com/office/officeart/2005/8/layout/hierarchy3"/>
    <dgm:cxn modelId="{D9779267-0B29-4089-867C-940D5BF83CFF}" type="presParOf" srcId="{33A258D9-A5F7-451E-BD1D-E1D889965F76}" destId="{0BEFFCF9-A92A-4879-B1C7-16675072D125}" srcOrd="0" destOrd="0" presId="urn:microsoft.com/office/officeart/2005/8/layout/hierarchy3"/>
    <dgm:cxn modelId="{81A95DC4-73FE-464F-976D-5DF86DD52B1F}" type="presParOf" srcId="{33A258D9-A5F7-451E-BD1D-E1D889965F76}" destId="{E6B10DB4-97D1-49E0-93D8-9CC72F266EF5}" srcOrd="1" destOrd="0" presId="urn:microsoft.com/office/officeart/2005/8/layout/hierarchy3"/>
    <dgm:cxn modelId="{3F489817-EA65-497B-9F8C-8A85BAF61A0B}" type="presParOf" srcId="{40E8FC06-E852-47AE-9C1D-49CD84F44463}" destId="{657EE4D9-8E3E-405F-A0E9-A9CE8AB884B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3E22C8-4004-4EB6-B45B-EC2D1AD905B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99D0CB6-8546-4161-89E7-9FE11F5F8B7B}">
      <dgm:prSet custT="1"/>
      <dgm:spPr/>
      <dgm:t>
        <a:bodyPr/>
        <a:lstStyle/>
        <a:p>
          <a:pPr rtl="0"/>
          <a:r>
            <a:rPr lang="es-MX" sz="1600" dirty="0" smtClean="0"/>
            <a:t>Ser alumno de nuevo ingreso y no realizar un receso académico total o parcial.</a:t>
          </a:r>
          <a:endParaRPr lang="es-MX" sz="1600" dirty="0"/>
        </a:p>
      </dgm:t>
    </dgm:pt>
    <dgm:pt modelId="{597D944B-5AE1-4D36-A966-DDAE1D8B2740}" type="parTrans" cxnId="{C23836E9-06B8-43F8-97A7-87E6E099A1A2}">
      <dgm:prSet/>
      <dgm:spPr/>
      <dgm:t>
        <a:bodyPr/>
        <a:lstStyle/>
        <a:p>
          <a:endParaRPr lang="en-US"/>
        </a:p>
      </dgm:t>
    </dgm:pt>
    <dgm:pt modelId="{A12AE726-3AA7-4D11-9F92-F4D3492620B9}" type="sibTrans" cxnId="{C23836E9-06B8-43F8-97A7-87E6E099A1A2}">
      <dgm:prSet/>
      <dgm:spPr/>
      <dgm:t>
        <a:bodyPr/>
        <a:lstStyle/>
        <a:p>
          <a:endParaRPr lang="en-US"/>
        </a:p>
      </dgm:t>
    </dgm:pt>
    <dgm:pt modelId="{872AB234-4C87-4BD8-BF6E-B9BE80667D66}">
      <dgm:prSet custT="1"/>
      <dgm:spPr/>
      <dgm:t>
        <a:bodyPr/>
        <a:lstStyle/>
        <a:p>
          <a:pPr rtl="0"/>
          <a:r>
            <a:rPr lang="es-MX" sz="1600" dirty="0" smtClean="0"/>
            <a:t>Cumplir con los requisitos de admisión de acuerdo al programa seleccionado.</a:t>
          </a:r>
          <a:endParaRPr lang="es-MX" sz="1600" dirty="0"/>
        </a:p>
      </dgm:t>
    </dgm:pt>
    <dgm:pt modelId="{DDC180DE-5CEF-4CAC-B8FB-C99B200367FF}" type="parTrans" cxnId="{A4058B0D-DF89-4C0A-8635-3DD10FB67D76}">
      <dgm:prSet/>
      <dgm:spPr/>
      <dgm:t>
        <a:bodyPr/>
        <a:lstStyle/>
        <a:p>
          <a:endParaRPr lang="en-US"/>
        </a:p>
      </dgm:t>
    </dgm:pt>
    <dgm:pt modelId="{EDA23A75-4E8C-43AC-850A-31DACB324FD8}" type="sibTrans" cxnId="{A4058B0D-DF89-4C0A-8635-3DD10FB67D76}">
      <dgm:prSet/>
      <dgm:spPr/>
      <dgm:t>
        <a:bodyPr/>
        <a:lstStyle/>
        <a:p>
          <a:endParaRPr lang="en-US"/>
        </a:p>
      </dgm:t>
    </dgm:pt>
    <dgm:pt modelId="{D0E5EAFB-1D24-40E8-938E-88E9BEC6450D}">
      <dgm:prSet custT="1"/>
      <dgm:spPr/>
      <dgm:t>
        <a:bodyPr/>
        <a:lstStyle/>
        <a:p>
          <a:pPr rtl="0"/>
          <a:r>
            <a:rPr lang="es-MX" sz="1500" dirty="0" smtClean="0"/>
            <a:t>Sujetarse a las políticas, reglamentos administrativos y académicos, horarios, tiempos y calendarios programados por el TECNOLÓGICO DE MONTERREY para la impartición de programas.</a:t>
          </a:r>
          <a:endParaRPr lang="es-MX" sz="1500" dirty="0"/>
        </a:p>
      </dgm:t>
    </dgm:pt>
    <dgm:pt modelId="{7D62DB68-9F39-4D06-AF91-A3228531DEFD}" type="parTrans" cxnId="{416D4F63-5C8D-41E2-8688-D50085A4483F}">
      <dgm:prSet/>
      <dgm:spPr/>
      <dgm:t>
        <a:bodyPr/>
        <a:lstStyle/>
        <a:p>
          <a:endParaRPr lang="en-US"/>
        </a:p>
      </dgm:t>
    </dgm:pt>
    <dgm:pt modelId="{805F3758-7970-45CA-8639-C044AA73E296}" type="sibTrans" cxnId="{416D4F63-5C8D-41E2-8688-D50085A4483F}">
      <dgm:prSet/>
      <dgm:spPr/>
      <dgm:t>
        <a:bodyPr/>
        <a:lstStyle/>
        <a:p>
          <a:endParaRPr lang="en-US"/>
        </a:p>
      </dgm:t>
    </dgm:pt>
    <dgm:pt modelId="{121DA051-30DE-438B-8859-EA47096A5818}">
      <dgm:prSet/>
      <dgm:spPr/>
      <dgm:t>
        <a:bodyPr/>
        <a:lstStyle/>
        <a:p>
          <a:pPr rtl="0"/>
          <a:r>
            <a:rPr lang="es-MX" dirty="0" smtClean="0"/>
            <a:t>Acreditarse ante el TECNOLÓGICO DE MONTERREY mediante la presentación de copia del recibo de nómina del mes más reciente, constancia laboral, gafete asociado y/o documento que acredite la relación del empleado y LA EMPRESA.</a:t>
          </a:r>
          <a:endParaRPr lang="es-MX" dirty="0"/>
        </a:p>
      </dgm:t>
    </dgm:pt>
    <dgm:pt modelId="{D5E0CC8D-F05D-47B3-B169-A475798C87FE}" type="parTrans" cxnId="{8E816D67-A10C-4B12-8952-E2AD691F7812}">
      <dgm:prSet/>
      <dgm:spPr/>
      <dgm:t>
        <a:bodyPr/>
        <a:lstStyle/>
        <a:p>
          <a:endParaRPr lang="en-US"/>
        </a:p>
      </dgm:t>
    </dgm:pt>
    <dgm:pt modelId="{5DF69F4C-FF51-4FB0-8461-39AD47C9E662}" type="sibTrans" cxnId="{8E816D67-A10C-4B12-8952-E2AD691F7812}">
      <dgm:prSet/>
      <dgm:spPr/>
      <dgm:t>
        <a:bodyPr/>
        <a:lstStyle/>
        <a:p>
          <a:endParaRPr lang="en-US"/>
        </a:p>
      </dgm:t>
    </dgm:pt>
    <dgm:pt modelId="{0CB95025-0844-4845-989E-8209EFB154C8}" type="pres">
      <dgm:prSet presAssocID="{023E22C8-4004-4EB6-B45B-EC2D1AD905B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CD107F2D-C381-42F3-9D31-562BDC876597}" type="pres">
      <dgm:prSet presAssocID="{023E22C8-4004-4EB6-B45B-EC2D1AD905B8}" presName="Name1" presStyleCnt="0"/>
      <dgm:spPr/>
    </dgm:pt>
    <dgm:pt modelId="{9731B257-618B-4D8A-9921-747D1F9C134E}" type="pres">
      <dgm:prSet presAssocID="{023E22C8-4004-4EB6-B45B-EC2D1AD905B8}" presName="cycle" presStyleCnt="0"/>
      <dgm:spPr/>
    </dgm:pt>
    <dgm:pt modelId="{52D9B776-F7C3-49FA-BD3B-B69C9654E9CD}" type="pres">
      <dgm:prSet presAssocID="{023E22C8-4004-4EB6-B45B-EC2D1AD905B8}" presName="srcNode" presStyleLbl="node1" presStyleIdx="0" presStyleCnt="4"/>
      <dgm:spPr/>
    </dgm:pt>
    <dgm:pt modelId="{8826D549-10DF-41C4-A156-F64E5F0CD9B0}" type="pres">
      <dgm:prSet presAssocID="{023E22C8-4004-4EB6-B45B-EC2D1AD905B8}" presName="conn" presStyleLbl="parChTrans1D2" presStyleIdx="0" presStyleCnt="1"/>
      <dgm:spPr/>
      <dgm:t>
        <a:bodyPr/>
        <a:lstStyle/>
        <a:p>
          <a:endParaRPr lang="es-ES"/>
        </a:p>
      </dgm:t>
    </dgm:pt>
    <dgm:pt modelId="{32AD0EAA-5035-4F57-9ECA-CA7D47163576}" type="pres">
      <dgm:prSet presAssocID="{023E22C8-4004-4EB6-B45B-EC2D1AD905B8}" presName="extraNode" presStyleLbl="node1" presStyleIdx="0" presStyleCnt="4"/>
      <dgm:spPr/>
    </dgm:pt>
    <dgm:pt modelId="{5AFA4803-F2A4-4A99-B299-463B10BF74C2}" type="pres">
      <dgm:prSet presAssocID="{023E22C8-4004-4EB6-B45B-EC2D1AD905B8}" presName="dstNode" presStyleLbl="node1" presStyleIdx="0" presStyleCnt="4"/>
      <dgm:spPr/>
    </dgm:pt>
    <dgm:pt modelId="{7C4FDAE2-98B7-42D9-B444-885B03ECAA16}" type="pres">
      <dgm:prSet presAssocID="{999D0CB6-8546-4161-89E7-9FE11F5F8B7B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51C9B3-3E8D-4215-9304-67B179109E8E}" type="pres">
      <dgm:prSet presAssocID="{999D0CB6-8546-4161-89E7-9FE11F5F8B7B}" presName="accent_1" presStyleCnt="0"/>
      <dgm:spPr/>
    </dgm:pt>
    <dgm:pt modelId="{6D7115C4-6CA3-4ACB-86D2-A5E40DA1D707}" type="pres">
      <dgm:prSet presAssocID="{999D0CB6-8546-4161-89E7-9FE11F5F8B7B}" presName="accentRepeatNode" presStyleLbl="solidFgAcc1" presStyleIdx="0" presStyleCnt="4"/>
      <dgm:spPr/>
    </dgm:pt>
    <dgm:pt modelId="{8CB7D826-F0C9-4C87-8B6F-71E3F5ED73AE}" type="pres">
      <dgm:prSet presAssocID="{872AB234-4C87-4BD8-BF6E-B9BE80667D6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B78ADF-CF43-4D27-AB82-499FB92824D9}" type="pres">
      <dgm:prSet presAssocID="{872AB234-4C87-4BD8-BF6E-B9BE80667D66}" presName="accent_2" presStyleCnt="0"/>
      <dgm:spPr/>
    </dgm:pt>
    <dgm:pt modelId="{6C18E106-B5C4-472B-B299-8F441606879D}" type="pres">
      <dgm:prSet presAssocID="{872AB234-4C87-4BD8-BF6E-B9BE80667D66}" presName="accentRepeatNode" presStyleLbl="solidFgAcc1" presStyleIdx="1" presStyleCnt="4"/>
      <dgm:spPr/>
    </dgm:pt>
    <dgm:pt modelId="{0D9CC54B-876F-4461-8687-E49A80AD9B3A}" type="pres">
      <dgm:prSet presAssocID="{D0E5EAFB-1D24-40E8-938E-88E9BEC6450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609D5C-80F8-4392-9151-65D0C3860FE6}" type="pres">
      <dgm:prSet presAssocID="{D0E5EAFB-1D24-40E8-938E-88E9BEC6450D}" presName="accent_3" presStyleCnt="0"/>
      <dgm:spPr/>
    </dgm:pt>
    <dgm:pt modelId="{B71EF5F9-D493-4D7A-808E-01914DB8C5E0}" type="pres">
      <dgm:prSet presAssocID="{D0E5EAFB-1D24-40E8-938E-88E9BEC6450D}" presName="accentRepeatNode" presStyleLbl="solidFgAcc1" presStyleIdx="2" presStyleCnt="4"/>
      <dgm:spPr/>
    </dgm:pt>
    <dgm:pt modelId="{81B85A5D-CA81-4A04-A081-3EAAAA76E035}" type="pres">
      <dgm:prSet presAssocID="{121DA051-30DE-438B-8859-EA47096A581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49AAC3-7AE9-4E3B-8812-42C6D0A1F09B}" type="pres">
      <dgm:prSet presAssocID="{121DA051-30DE-438B-8859-EA47096A5818}" presName="accent_4" presStyleCnt="0"/>
      <dgm:spPr/>
    </dgm:pt>
    <dgm:pt modelId="{F56D5390-8E97-4D4F-A4AA-F1C9665796A3}" type="pres">
      <dgm:prSet presAssocID="{121DA051-30DE-438B-8859-EA47096A5818}" presName="accentRepeatNode" presStyleLbl="solidFgAcc1" presStyleIdx="3" presStyleCnt="4"/>
      <dgm:spPr/>
    </dgm:pt>
  </dgm:ptLst>
  <dgm:cxnLst>
    <dgm:cxn modelId="{C23836E9-06B8-43F8-97A7-87E6E099A1A2}" srcId="{023E22C8-4004-4EB6-B45B-EC2D1AD905B8}" destId="{999D0CB6-8546-4161-89E7-9FE11F5F8B7B}" srcOrd="0" destOrd="0" parTransId="{597D944B-5AE1-4D36-A966-DDAE1D8B2740}" sibTransId="{A12AE726-3AA7-4D11-9F92-F4D3492620B9}"/>
    <dgm:cxn modelId="{4E20844E-557B-4FF0-A047-035279A85F5A}" type="presOf" srcId="{A12AE726-3AA7-4D11-9F92-F4D3492620B9}" destId="{8826D549-10DF-41C4-A156-F64E5F0CD9B0}" srcOrd="0" destOrd="0" presId="urn:microsoft.com/office/officeart/2008/layout/VerticalCurvedList"/>
    <dgm:cxn modelId="{86071261-7F0C-423E-B680-BA053B4994DD}" type="presOf" srcId="{999D0CB6-8546-4161-89E7-9FE11F5F8B7B}" destId="{7C4FDAE2-98B7-42D9-B444-885B03ECAA16}" srcOrd="0" destOrd="0" presId="urn:microsoft.com/office/officeart/2008/layout/VerticalCurvedList"/>
    <dgm:cxn modelId="{7ACC1525-85E2-4290-AD8E-4FB500A2837E}" type="presOf" srcId="{872AB234-4C87-4BD8-BF6E-B9BE80667D66}" destId="{8CB7D826-F0C9-4C87-8B6F-71E3F5ED73AE}" srcOrd="0" destOrd="0" presId="urn:microsoft.com/office/officeart/2008/layout/VerticalCurvedList"/>
    <dgm:cxn modelId="{416D4F63-5C8D-41E2-8688-D50085A4483F}" srcId="{023E22C8-4004-4EB6-B45B-EC2D1AD905B8}" destId="{D0E5EAFB-1D24-40E8-938E-88E9BEC6450D}" srcOrd="2" destOrd="0" parTransId="{7D62DB68-9F39-4D06-AF91-A3228531DEFD}" sibTransId="{805F3758-7970-45CA-8639-C044AA73E296}"/>
    <dgm:cxn modelId="{561061CE-C98C-4854-8735-E3F706DF22B8}" type="presOf" srcId="{121DA051-30DE-438B-8859-EA47096A5818}" destId="{81B85A5D-CA81-4A04-A081-3EAAAA76E035}" srcOrd="0" destOrd="0" presId="urn:microsoft.com/office/officeart/2008/layout/VerticalCurvedList"/>
    <dgm:cxn modelId="{A4058B0D-DF89-4C0A-8635-3DD10FB67D76}" srcId="{023E22C8-4004-4EB6-B45B-EC2D1AD905B8}" destId="{872AB234-4C87-4BD8-BF6E-B9BE80667D66}" srcOrd="1" destOrd="0" parTransId="{DDC180DE-5CEF-4CAC-B8FB-C99B200367FF}" sibTransId="{EDA23A75-4E8C-43AC-850A-31DACB324FD8}"/>
    <dgm:cxn modelId="{A33E2100-CA71-4FC4-BB24-AB600AA8ADF2}" type="presOf" srcId="{023E22C8-4004-4EB6-B45B-EC2D1AD905B8}" destId="{0CB95025-0844-4845-989E-8209EFB154C8}" srcOrd="0" destOrd="0" presId="urn:microsoft.com/office/officeart/2008/layout/VerticalCurvedList"/>
    <dgm:cxn modelId="{8E816D67-A10C-4B12-8952-E2AD691F7812}" srcId="{023E22C8-4004-4EB6-B45B-EC2D1AD905B8}" destId="{121DA051-30DE-438B-8859-EA47096A5818}" srcOrd="3" destOrd="0" parTransId="{D5E0CC8D-F05D-47B3-B169-A475798C87FE}" sibTransId="{5DF69F4C-FF51-4FB0-8461-39AD47C9E662}"/>
    <dgm:cxn modelId="{36071B71-4842-4A70-BE24-37D9856AE27A}" type="presOf" srcId="{D0E5EAFB-1D24-40E8-938E-88E9BEC6450D}" destId="{0D9CC54B-876F-4461-8687-E49A80AD9B3A}" srcOrd="0" destOrd="0" presId="urn:microsoft.com/office/officeart/2008/layout/VerticalCurvedList"/>
    <dgm:cxn modelId="{A250B637-9041-40EE-ABF4-2B07926A16BF}" type="presParOf" srcId="{0CB95025-0844-4845-989E-8209EFB154C8}" destId="{CD107F2D-C381-42F3-9D31-562BDC876597}" srcOrd="0" destOrd="0" presId="urn:microsoft.com/office/officeart/2008/layout/VerticalCurvedList"/>
    <dgm:cxn modelId="{AE959C03-592C-4DAF-A915-33DDE606A524}" type="presParOf" srcId="{CD107F2D-C381-42F3-9D31-562BDC876597}" destId="{9731B257-618B-4D8A-9921-747D1F9C134E}" srcOrd="0" destOrd="0" presId="urn:microsoft.com/office/officeart/2008/layout/VerticalCurvedList"/>
    <dgm:cxn modelId="{7A374CBE-67F7-4D72-B0E4-44FCE86FD4AD}" type="presParOf" srcId="{9731B257-618B-4D8A-9921-747D1F9C134E}" destId="{52D9B776-F7C3-49FA-BD3B-B69C9654E9CD}" srcOrd="0" destOrd="0" presId="urn:microsoft.com/office/officeart/2008/layout/VerticalCurvedList"/>
    <dgm:cxn modelId="{0978CC43-101E-4B85-B682-DA04C1C98FCB}" type="presParOf" srcId="{9731B257-618B-4D8A-9921-747D1F9C134E}" destId="{8826D549-10DF-41C4-A156-F64E5F0CD9B0}" srcOrd="1" destOrd="0" presId="urn:microsoft.com/office/officeart/2008/layout/VerticalCurvedList"/>
    <dgm:cxn modelId="{88FAC39B-86EA-4F00-8CBF-4EA93F9E4D99}" type="presParOf" srcId="{9731B257-618B-4D8A-9921-747D1F9C134E}" destId="{32AD0EAA-5035-4F57-9ECA-CA7D47163576}" srcOrd="2" destOrd="0" presId="urn:microsoft.com/office/officeart/2008/layout/VerticalCurvedList"/>
    <dgm:cxn modelId="{85023E99-C1F4-4B4F-98EF-301AE05070BF}" type="presParOf" srcId="{9731B257-618B-4D8A-9921-747D1F9C134E}" destId="{5AFA4803-F2A4-4A99-B299-463B10BF74C2}" srcOrd="3" destOrd="0" presId="urn:microsoft.com/office/officeart/2008/layout/VerticalCurvedList"/>
    <dgm:cxn modelId="{21095D1C-5183-42BD-B192-B683371B35D9}" type="presParOf" srcId="{CD107F2D-C381-42F3-9D31-562BDC876597}" destId="{7C4FDAE2-98B7-42D9-B444-885B03ECAA16}" srcOrd="1" destOrd="0" presId="urn:microsoft.com/office/officeart/2008/layout/VerticalCurvedList"/>
    <dgm:cxn modelId="{CB9595D1-5BE7-4AAE-ABF3-4624A1C3BDC4}" type="presParOf" srcId="{CD107F2D-C381-42F3-9D31-562BDC876597}" destId="{1B51C9B3-3E8D-4215-9304-67B179109E8E}" srcOrd="2" destOrd="0" presId="urn:microsoft.com/office/officeart/2008/layout/VerticalCurvedList"/>
    <dgm:cxn modelId="{EE2534CF-0988-4733-B736-6943F35610C2}" type="presParOf" srcId="{1B51C9B3-3E8D-4215-9304-67B179109E8E}" destId="{6D7115C4-6CA3-4ACB-86D2-A5E40DA1D707}" srcOrd="0" destOrd="0" presId="urn:microsoft.com/office/officeart/2008/layout/VerticalCurvedList"/>
    <dgm:cxn modelId="{74E1A10F-F2B9-4A10-ABD3-879EBDCAECF1}" type="presParOf" srcId="{CD107F2D-C381-42F3-9D31-562BDC876597}" destId="{8CB7D826-F0C9-4C87-8B6F-71E3F5ED73AE}" srcOrd="3" destOrd="0" presId="urn:microsoft.com/office/officeart/2008/layout/VerticalCurvedList"/>
    <dgm:cxn modelId="{EAFC122B-508A-481C-9D5E-25D791298597}" type="presParOf" srcId="{CD107F2D-C381-42F3-9D31-562BDC876597}" destId="{F0B78ADF-CF43-4D27-AB82-499FB92824D9}" srcOrd="4" destOrd="0" presId="urn:microsoft.com/office/officeart/2008/layout/VerticalCurvedList"/>
    <dgm:cxn modelId="{5F838D3A-71E9-4DCE-9EE6-2EE6D35BD474}" type="presParOf" srcId="{F0B78ADF-CF43-4D27-AB82-499FB92824D9}" destId="{6C18E106-B5C4-472B-B299-8F441606879D}" srcOrd="0" destOrd="0" presId="urn:microsoft.com/office/officeart/2008/layout/VerticalCurvedList"/>
    <dgm:cxn modelId="{C4353831-29C3-43A1-B247-55C1657FD9DE}" type="presParOf" srcId="{CD107F2D-C381-42F3-9D31-562BDC876597}" destId="{0D9CC54B-876F-4461-8687-E49A80AD9B3A}" srcOrd="5" destOrd="0" presId="urn:microsoft.com/office/officeart/2008/layout/VerticalCurvedList"/>
    <dgm:cxn modelId="{AF246E5D-3FE8-4377-BAF7-303BF9E37594}" type="presParOf" srcId="{CD107F2D-C381-42F3-9D31-562BDC876597}" destId="{73609D5C-80F8-4392-9151-65D0C3860FE6}" srcOrd="6" destOrd="0" presId="urn:microsoft.com/office/officeart/2008/layout/VerticalCurvedList"/>
    <dgm:cxn modelId="{978CFA4D-F4AE-414B-80B0-4BCEC8EB3E7B}" type="presParOf" srcId="{73609D5C-80F8-4392-9151-65D0C3860FE6}" destId="{B71EF5F9-D493-4D7A-808E-01914DB8C5E0}" srcOrd="0" destOrd="0" presId="urn:microsoft.com/office/officeart/2008/layout/VerticalCurvedList"/>
    <dgm:cxn modelId="{A25BA071-FEF7-45CF-BB3E-91EB3AB49719}" type="presParOf" srcId="{CD107F2D-C381-42F3-9D31-562BDC876597}" destId="{81B85A5D-CA81-4A04-A081-3EAAAA76E035}" srcOrd="7" destOrd="0" presId="urn:microsoft.com/office/officeart/2008/layout/VerticalCurvedList"/>
    <dgm:cxn modelId="{9C852471-6515-479D-8C70-74A70E9C2C22}" type="presParOf" srcId="{CD107F2D-C381-42F3-9D31-562BDC876597}" destId="{1749AAC3-7AE9-4E3B-8812-42C6D0A1F09B}" srcOrd="8" destOrd="0" presId="urn:microsoft.com/office/officeart/2008/layout/VerticalCurvedList"/>
    <dgm:cxn modelId="{6F58987A-200A-4111-B3CE-891D87FB780A}" type="presParOf" srcId="{1749AAC3-7AE9-4E3B-8812-42C6D0A1F09B}" destId="{F56D5390-8E97-4D4F-A4AA-F1C9665796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79384F-B23D-4AF0-BEF5-C720EB64C57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E40ED71F-1D5D-4940-B5F5-948D70622F47}">
      <dgm:prSet/>
      <dgm:spPr/>
      <dgm:t>
        <a:bodyPr/>
        <a:lstStyle/>
        <a:p>
          <a:pPr rtl="0"/>
          <a:r>
            <a:rPr lang="es-MX" smtClean="0"/>
            <a:t>Al término de cada periodo académico y para poder continuar con el precio preferencial aplicable, EL ALUMNO deberá generar su refrendo, siempre y cuando mantenga las condiciones con las que le fue otorgado inicialmente el beneficio.</a:t>
          </a:r>
          <a:endParaRPr lang="es-MX"/>
        </a:p>
      </dgm:t>
    </dgm:pt>
    <dgm:pt modelId="{1FBE0996-8A37-472D-B00D-2028888BD6B8}" type="parTrans" cxnId="{563544D5-7130-4E45-BDA5-E0D87F42185D}">
      <dgm:prSet/>
      <dgm:spPr/>
      <dgm:t>
        <a:bodyPr/>
        <a:lstStyle/>
        <a:p>
          <a:endParaRPr lang="en-US"/>
        </a:p>
      </dgm:t>
    </dgm:pt>
    <dgm:pt modelId="{43811F96-17F8-4FCF-BD32-ACE8840370AC}" type="sibTrans" cxnId="{563544D5-7130-4E45-BDA5-E0D87F42185D}">
      <dgm:prSet/>
      <dgm:spPr/>
      <dgm:t>
        <a:bodyPr/>
        <a:lstStyle/>
        <a:p>
          <a:endParaRPr lang="en-US"/>
        </a:p>
      </dgm:t>
    </dgm:pt>
    <dgm:pt modelId="{D9B92B39-7CE5-4B09-9CBB-466B31D54D89}">
      <dgm:prSet/>
      <dgm:spPr/>
      <dgm:t>
        <a:bodyPr/>
        <a:lstStyle/>
        <a:p>
          <a:pPr rtl="0"/>
          <a:r>
            <a:rPr lang="es-MX" smtClean="0"/>
            <a:t>Es obligación de cada uno de los ALUMNOS cubrir el porcentaje restante de la colegiatura, ya sea de posgrado o curso de educación ejecutiva, según corresponda, tomando como base los precios vigentes para el periodo a cursar, donde se ofrezca el servicio correspondiente.</a:t>
          </a:r>
          <a:endParaRPr lang="es-MX"/>
        </a:p>
      </dgm:t>
    </dgm:pt>
    <dgm:pt modelId="{758AB680-220D-4717-ADCF-6477D42C623B}" type="parTrans" cxnId="{F931211F-AE13-4C1B-8963-A23F194E9045}">
      <dgm:prSet/>
      <dgm:spPr/>
      <dgm:t>
        <a:bodyPr/>
        <a:lstStyle/>
        <a:p>
          <a:endParaRPr lang="en-US"/>
        </a:p>
      </dgm:t>
    </dgm:pt>
    <dgm:pt modelId="{9996DD9C-B6A3-4007-A3BA-FD5B429BD1A6}" type="sibTrans" cxnId="{F931211F-AE13-4C1B-8963-A23F194E9045}">
      <dgm:prSet/>
      <dgm:spPr/>
      <dgm:t>
        <a:bodyPr/>
        <a:lstStyle/>
        <a:p>
          <a:endParaRPr lang="en-US"/>
        </a:p>
      </dgm:t>
    </dgm:pt>
    <dgm:pt modelId="{D25B0D32-72E5-43AC-B96A-D7506E701182}">
      <dgm:prSet/>
      <dgm:spPr/>
      <dgm:t>
        <a:bodyPr/>
        <a:lstStyle/>
        <a:p>
          <a:pPr rtl="0"/>
          <a:r>
            <a:rPr lang="es-MX" smtClean="0"/>
            <a:t>Presentar credencial de elector del apoderado legal por ambos lados y llenado de Solicitud de Convenios: </a:t>
          </a:r>
          <a:r>
            <a:rPr lang="es-MX" u="sng" smtClean="0">
              <a:hlinkClick xmlns:r="http://schemas.openxmlformats.org/officeDocument/2006/relationships" r:id="rId1"/>
            </a:rPr>
            <a:t>https://sdm.itesm.mx:7002/interfazSDM/ui/generador</a:t>
          </a:r>
          <a:endParaRPr lang="es-MX"/>
        </a:p>
      </dgm:t>
    </dgm:pt>
    <dgm:pt modelId="{E0F837F1-2007-4E29-8023-C215E48EE41B}" type="parTrans" cxnId="{1DD70235-2F10-444D-82AC-62DA3E6C5D79}">
      <dgm:prSet/>
      <dgm:spPr/>
      <dgm:t>
        <a:bodyPr/>
        <a:lstStyle/>
        <a:p>
          <a:endParaRPr lang="en-US"/>
        </a:p>
      </dgm:t>
    </dgm:pt>
    <dgm:pt modelId="{54BB15C6-EB6E-42D1-B1BF-7586B110CBB0}" type="sibTrans" cxnId="{1DD70235-2F10-444D-82AC-62DA3E6C5D79}">
      <dgm:prSet/>
      <dgm:spPr/>
      <dgm:t>
        <a:bodyPr/>
        <a:lstStyle/>
        <a:p>
          <a:endParaRPr lang="en-US"/>
        </a:p>
      </dgm:t>
    </dgm:pt>
    <dgm:pt modelId="{CE2243C9-20AE-48D7-973D-B733B7349B19}" type="pres">
      <dgm:prSet presAssocID="{A979384F-B23D-4AF0-BEF5-C720EB64C57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DB413E63-9814-4CBD-953D-E9D91686CCC3}" type="pres">
      <dgm:prSet presAssocID="{A979384F-B23D-4AF0-BEF5-C720EB64C575}" presName="Name1" presStyleCnt="0"/>
      <dgm:spPr/>
    </dgm:pt>
    <dgm:pt modelId="{7F69AA7C-5146-4334-AF44-50D6495C1FBF}" type="pres">
      <dgm:prSet presAssocID="{A979384F-B23D-4AF0-BEF5-C720EB64C575}" presName="cycle" presStyleCnt="0"/>
      <dgm:spPr/>
    </dgm:pt>
    <dgm:pt modelId="{EF9961F1-AA9D-4372-93BB-DBCA345DDF1E}" type="pres">
      <dgm:prSet presAssocID="{A979384F-B23D-4AF0-BEF5-C720EB64C575}" presName="srcNode" presStyleLbl="node1" presStyleIdx="0" presStyleCnt="3"/>
      <dgm:spPr/>
    </dgm:pt>
    <dgm:pt modelId="{F4BE346B-743C-4A2F-A1DE-C0D72A8B3940}" type="pres">
      <dgm:prSet presAssocID="{A979384F-B23D-4AF0-BEF5-C720EB64C575}" presName="conn" presStyleLbl="parChTrans1D2" presStyleIdx="0" presStyleCnt="1"/>
      <dgm:spPr/>
      <dgm:t>
        <a:bodyPr/>
        <a:lstStyle/>
        <a:p>
          <a:endParaRPr lang="es-ES"/>
        </a:p>
      </dgm:t>
    </dgm:pt>
    <dgm:pt modelId="{4E865432-77ED-490D-8F74-CFA35BBB1FBE}" type="pres">
      <dgm:prSet presAssocID="{A979384F-B23D-4AF0-BEF5-C720EB64C575}" presName="extraNode" presStyleLbl="node1" presStyleIdx="0" presStyleCnt="3"/>
      <dgm:spPr/>
    </dgm:pt>
    <dgm:pt modelId="{5063768B-5FFE-4871-832A-44EDAD5DF64A}" type="pres">
      <dgm:prSet presAssocID="{A979384F-B23D-4AF0-BEF5-C720EB64C575}" presName="dstNode" presStyleLbl="node1" presStyleIdx="0" presStyleCnt="3"/>
      <dgm:spPr/>
    </dgm:pt>
    <dgm:pt modelId="{F7C64D34-7D5A-40F3-A65B-BC1C713AB4E8}" type="pres">
      <dgm:prSet presAssocID="{E40ED71F-1D5D-4940-B5F5-948D70622F47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91A025-D39D-49DF-AC77-F6F93C4F6FA4}" type="pres">
      <dgm:prSet presAssocID="{E40ED71F-1D5D-4940-B5F5-948D70622F47}" presName="accent_1" presStyleCnt="0"/>
      <dgm:spPr/>
    </dgm:pt>
    <dgm:pt modelId="{E7C6357E-09CD-4D0D-8170-75E8FD0C8B16}" type="pres">
      <dgm:prSet presAssocID="{E40ED71F-1D5D-4940-B5F5-948D70622F47}" presName="accentRepeatNode" presStyleLbl="solidFgAcc1" presStyleIdx="0" presStyleCnt="3"/>
      <dgm:spPr/>
    </dgm:pt>
    <dgm:pt modelId="{5B9C53E9-60E2-4EFC-AADE-696CEA23E010}" type="pres">
      <dgm:prSet presAssocID="{D9B92B39-7CE5-4B09-9CBB-466B31D54D8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854C78D-1CA6-4D04-98D5-EDB74B3D5633}" type="pres">
      <dgm:prSet presAssocID="{D9B92B39-7CE5-4B09-9CBB-466B31D54D89}" presName="accent_2" presStyleCnt="0"/>
      <dgm:spPr/>
    </dgm:pt>
    <dgm:pt modelId="{50D6DC9E-CDC6-4786-B155-EB38C1F97421}" type="pres">
      <dgm:prSet presAssocID="{D9B92B39-7CE5-4B09-9CBB-466B31D54D89}" presName="accentRepeatNode" presStyleLbl="solidFgAcc1" presStyleIdx="1" presStyleCnt="3"/>
      <dgm:spPr/>
    </dgm:pt>
    <dgm:pt modelId="{6157C02B-6B0A-4AB8-9FB7-05F921094D94}" type="pres">
      <dgm:prSet presAssocID="{D25B0D32-72E5-43AC-B96A-D7506E70118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16F400-D235-46ED-848F-19AE34F0ACB9}" type="pres">
      <dgm:prSet presAssocID="{D25B0D32-72E5-43AC-B96A-D7506E701182}" presName="accent_3" presStyleCnt="0"/>
      <dgm:spPr/>
    </dgm:pt>
    <dgm:pt modelId="{8C6059DA-A06C-4255-8BCE-50F1D4727B22}" type="pres">
      <dgm:prSet presAssocID="{D25B0D32-72E5-43AC-B96A-D7506E701182}" presName="accentRepeatNode" presStyleLbl="solidFgAcc1" presStyleIdx="2" presStyleCnt="3"/>
      <dgm:spPr/>
    </dgm:pt>
  </dgm:ptLst>
  <dgm:cxnLst>
    <dgm:cxn modelId="{46FB52F7-7CC0-4C0D-AB04-12D22225BF46}" type="presOf" srcId="{43811F96-17F8-4FCF-BD32-ACE8840370AC}" destId="{F4BE346B-743C-4A2F-A1DE-C0D72A8B3940}" srcOrd="0" destOrd="0" presId="urn:microsoft.com/office/officeart/2008/layout/VerticalCurvedList"/>
    <dgm:cxn modelId="{F931211F-AE13-4C1B-8963-A23F194E9045}" srcId="{A979384F-B23D-4AF0-BEF5-C720EB64C575}" destId="{D9B92B39-7CE5-4B09-9CBB-466B31D54D89}" srcOrd="1" destOrd="0" parTransId="{758AB680-220D-4717-ADCF-6477D42C623B}" sibTransId="{9996DD9C-B6A3-4007-A3BA-FD5B429BD1A6}"/>
    <dgm:cxn modelId="{91771F7A-31FF-4199-BBE3-50F3A16F1C8F}" type="presOf" srcId="{D25B0D32-72E5-43AC-B96A-D7506E701182}" destId="{6157C02B-6B0A-4AB8-9FB7-05F921094D94}" srcOrd="0" destOrd="0" presId="urn:microsoft.com/office/officeart/2008/layout/VerticalCurvedList"/>
    <dgm:cxn modelId="{6DA296D3-00AC-4ED2-B10E-B02008213D0C}" type="presOf" srcId="{A979384F-B23D-4AF0-BEF5-C720EB64C575}" destId="{CE2243C9-20AE-48D7-973D-B733B7349B19}" srcOrd="0" destOrd="0" presId="urn:microsoft.com/office/officeart/2008/layout/VerticalCurvedList"/>
    <dgm:cxn modelId="{563544D5-7130-4E45-BDA5-E0D87F42185D}" srcId="{A979384F-B23D-4AF0-BEF5-C720EB64C575}" destId="{E40ED71F-1D5D-4940-B5F5-948D70622F47}" srcOrd="0" destOrd="0" parTransId="{1FBE0996-8A37-472D-B00D-2028888BD6B8}" sibTransId="{43811F96-17F8-4FCF-BD32-ACE8840370AC}"/>
    <dgm:cxn modelId="{1DD70235-2F10-444D-82AC-62DA3E6C5D79}" srcId="{A979384F-B23D-4AF0-BEF5-C720EB64C575}" destId="{D25B0D32-72E5-43AC-B96A-D7506E701182}" srcOrd="2" destOrd="0" parTransId="{E0F837F1-2007-4E29-8023-C215E48EE41B}" sibTransId="{54BB15C6-EB6E-42D1-B1BF-7586B110CBB0}"/>
    <dgm:cxn modelId="{CF719BAD-8729-4188-863A-161FB8B7B6B9}" type="presOf" srcId="{D9B92B39-7CE5-4B09-9CBB-466B31D54D89}" destId="{5B9C53E9-60E2-4EFC-AADE-696CEA23E010}" srcOrd="0" destOrd="0" presId="urn:microsoft.com/office/officeart/2008/layout/VerticalCurvedList"/>
    <dgm:cxn modelId="{6598F328-44E3-4A1C-B6AF-07FA69A3545F}" type="presOf" srcId="{E40ED71F-1D5D-4940-B5F5-948D70622F47}" destId="{F7C64D34-7D5A-40F3-A65B-BC1C713AB4E8}" srcOrd="0" destOrd="0" presId="urn:microsoft.com/office/officeart/2008/layout/VerticalCurvedList"/>
    <dgm:cxn modelId="{A2C1BFED-63BD-4553-93DF-5EB1C08D4D14}" type="presParOf" srcId="{CE2243C9-20AE-48D7-973D-B733B7349B19}" destId="{DB413E63-9814-4CBD-953D-E9D91686CCC3}" srcOrd="0" destOrd="0" presId="urn:microsoft.com/office/officeart/2008/layout/VerticalCurvedList"/>
    <dgm:cxn modelId="{CC9D9100-D1BC-4623-897C-90810E0CC3FC}" type="presParOf" srcId="{DB413E63-9814-4CBD-953D-E9D91686CCC3}" destId="{7F69AA7C-5146-4334-AF44-50D6495C1FBF}" srcOrd="0" destOrd="0" presId="urn:microsoft.com/office/officeart/2008/layout/VerticalCurvedList"/>
    <dgm:cxn modelId="{F970AC4B-3C99-43D5-A088-B5BFEC2EC587}" type="presParOf" srcId="{7F69AA7C-5146-4334-AF44-50D6495C1FBF}" destId="{EF9961F1-AA9D-4372-93BB-DBCA345DDF1E}" srcOrd="0" destOrd="0" presId="urn:microsoft.com/office/officeart/2008/layout/VerticalCurvedList"/>
    <dgm:cxn modelId="{E52B014F-3E3F-4F54-B833-57EDBB02A6E2}" type="presParOf" srcId="{7F69AA7C-5146-4334-AF44-50D6495C1FBF}" destId="{F4BE346B-743C-4A2F-A1DE-C0D72A8B3940}" srcOrd="1" destOrd="0" presId="urn:microsoft.com/office/officeart/2008/layout/VerticalCurvedList"/>
    <dgm:cxn modelId="{45FDE425-3043-4516-879E-199CDA110B83}" type="presParOf" srcId="{7F69AA7C-5146-4334-AF44-50D6495C1FBF}" destId="{4E865432-77ED-490D-8F74-CFA35BBB1FBE}" srcOrd="2" destOrd="0" presId="urn:microsoft.com/office/officeart/2008/layout/VerticalCurvedList"/>
    <dgm:cxn modelId="{D65F6847-52CB-4D97-90C5-976136D053A3}" type="presParOf" srcId="{7F69AA7C-5146-4334-AF44-50D6495C1FBF}" destId="{5063768B-5FFE-4871-832A-44EDAD5DF64A}" srcOrd="3" destOrd="0" presId="urn:microsoft.com/office/officeart/2008/layout/VerticalCurvedList"/>
    <dgm:cxn modelId="{95E64916-CB88-42AE-A5FB-79A5082100B1}" type="presParOf" srcId="{DB413E63-9814-4CBD-953D-E9D91686CCC3}" destId="{F7C64D34-7D5A-40F3-A65B-BC1C713AB4E8}" srcOrd="1" destOrd="0" presId="urn:microsoft.com/office/officeart/2008/layout/VerticalCurvedList"/>
    <dgm:cxn modelId="{15496CFC-F7D8-41E6-B2C1-7295FDA95E99}" type="presParOf" srcId="{DB413E63-9814-4CBD-953D-E9D91686CCC3}" destId="{AE91A025-D39D-49DF-AC77-F6F93C4F6FA4}" srcOrd="2" destOrd="0" presId="urn:microsoft.com/office/officeart/2008/layout/VerticalCurvedList"/>
    <dgm:cxn modelId="{C04B53C1-8D28-456D-BC76-438A0A38A382}" type="presParOf" srcId="{AE91A025-D39D-49DF-AC77-F6F93C4F6FA4}" destId="{E7C6357E-09CD-4D0D-8170-75E8FD0C8B16}" srcOrd="0" destOrd="0" presId="urn:microsoft.com/office/officeart/2008/layout/VerticalCurvedList"/>
    <dgm:cxn modelId="{449C99F3-ABAA-489B-AD9B-45BA4D25E609}" type="presParOf" srcId="{DB413E63-9814-4CBD-953D-E9D91686CCC3}" destId="{5B9C53E9-60E2-4EFC-AADE-696CEA23E010}" srcOrd="3" destOrd="0" presId="urn:microsoft.com/office/officeart/2008/layout/VerticalCurvedList"/>
    <dgm:cxn modelId="{EF2052B3-0167-4226-A96F-C3156E98CE25}" type="presParOf" srcId="{DB413E63-9814-4CBD-953D-E9D91686CCC3}" destId="{7854C78D-1CA6-4D04-98D5-EDB74B3D5633}" srcOrd="4" destOrd="0" presId="urn:microsoft.com/office/officeart/2008/layout/VerticalCurvedList"/>
    <dgm:cxn modelId="{921B2A2A-7A9F-4DEC-B5A8-351577AC317B}" type="presParOf" srcId="{7854C78D-1CA6-4D04-98D5-EDB74B3D5633}" destId="{50D6DC9E-CDC6-4786-B155-EB38C1F97421}" srcOrd="0" destOrd="0" presId="urn:microsoft.com/office/officeart/2008/layout/VerticalCurvedList"/>
    <dgm:cxn modelId="{3F6D023E-7221-4E28-BC9B-9DCE6D50DBC4}" type="presParOf" srcId="{DB413E63-9814-4CBD-953D-E9D91686CCC3}" destId="{6157C02B-6B0A-4AB8-9FB7-05F921094D94}" srcOrd="5" destOrd="0" presId="urn:microsoft.com/office/officeart/2008/layout/VerticalCurvedList"/>
    <dgm:cxn modelId="{F13189E0-A3E7-4084-8DE5-584F7E8EEF09}" type="presParOf" srcId="{DB413E63-9814-4CBD-953D-E9D91686CCC3}" destId="{BF16F400-D235-46ED-848F-19AE34F0ACB9}" srcOrd="6" destOrd="0" presId="urn:microsoft.com/office/officeart/2008/layout/VerticalCurvedList"/>
    <dgm:cxn modelId="{672558CD-BE8E-41E9-BA14-2BCA0192C86B}" type="presParOf" srcId="{BF16F400-D235-46ED-848F-19AE34F0ACB9}" destId="{8C6059DA-A06C-4255-8BCE-50F1D4727B2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2B784-6008-40F4-B67E-61F109561332}">
      <dsp:nvSpPr>
        <dsp:cNvPr id="0" name=""/>
        <dsp:cNvSpPr/>
      </dsp:nvSpPr>
      <dsp:spPr>
        <a:xfrm>
          <a:off x="1930159" y="1952583"/>
          <a:ext cx="1598372" cy="1598372"/>
        </a:xfrm>
        <a:prstGeom prst="ellipse">
          <a:avLst/>
        </a:prstGeom>
        <a:solidFill>
          <a:srgbClr val="001354"/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bg1"/>
              </a:solidFill>
            </a:rPr>
            <a:t>PÚBLICO AL QUE SE DIRIGE</a:t>
          </a:r>
          <a:endParaRPr lang="en-US" sz="2100" b="1" kern="1200" dirty="0">
            <a:solidFill>
              <a:schemeClr val="bg1"/>
            </a:solidFill>
          </a:endParaRPr>
        </a:p>
      </dsp:txBody>
      <dsp:txXfrm>
        <a:off x="2164235" y="2186659"/>
        <a:ext cx="1130220" cy="1130220"/>
      </dsp:txXfrm>
    </dsp:sp>
    <dsp:sp modelId="{343744F0-9A0D-48E4-9379-D463C5FE1807}">
      <dsp:nvSpPr>
        <dsp:cNvPr id="0" name=""/>
        <dsp:cNvSpPr/>
      </dsp:nvSpPr>
      <dsp:spPr>
        <a:xfrm rot="12961128">
          <a:off x="922257" y="1653617"/>
          <a:ext cx="1219866" cy="45553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517BDC-2CB1-4A7F-B845-64999DDC5DDA}">
      <dsp:nvSpPr>
        <dsp:cNvPr id="0" name=""/>
        <dsp:cNvSpPr/>
      </dsp:nvSpPr>
      <dsp:spPr>
        <a:xfrm>
          <a:off x="279634" y="915332"/>
          <a:ext cx="1518454" cy="1214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kern="1200" dirty="0" smtClean="0"/>
            <a:t>Funcionarios públicos de niveles medio y superior de los gobiernos estatal y municipal.</a:t>
          </a:r>
          <a:endParaRPr lang="en-US" sz="1400" kern="1200" dirty="0"/>
        </a:p>
      </dsp:txBody>
      <dsp:txXfrm>
        <a:off x="315213" y="950911"/>
        <a:ext cx="1447296" cy="1143605"/>
      </dsp:txXfrm>
    </dsp:sp>
    <dsp:sp modelId="{27094893-D65D-4923-AB5E-A98373FE8258}">
      <dsp:nvSpPr>
        <dsp:cNvPr id="0" name=""/>
        <dsp:cNvSpPr/>
      </dsp:nvSpPr>
      <dsp:spPr>
        <a:xfrm rot="16200000">
          <a:off x="2094484" y="1016055"/>
          <a:ext cx="1269721" cy="45553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28413-65E7-4F52-B3D2-44AA74035F9D}">
      <dsp:nvSpPr>
        <dsp:cNvPr id="0" name=""/>
        <dsp:cNvSpPr/>
      </dsp:nvSpPr>
      <dsp:spPr>
        <a:xfrm>
          <a:off x="1970118" y="1581"/>
          <a:ext cx="1518454" cy="1214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kern="1200" smtClean="0"/>
            <a:t>Líderes y funcionarios de los partidos políticos e interesados en puestos de elección popular.</a:t>
          </a:r>
          <a:endParaRPr lang="en-US" sz="1400" kern="1200" dirty="0"/>
        </a:p>
      </dsp:txBody>
      <dsp:txXfrm>
        <a:off x="2005697" y="37160"/>
        <a:ext cx="1447296" cy="1143605"/>
      </dsp:txXfrm>
    </dsp:sp>
    <dsp:sp modelId="{03330D20-41BF-4A16-8C9F-120A64E3EBE3}">
      <dsp:nvSpPr>
        <dsp:cNvPr id="0" name=""/>
        <dsp:cNvSpPr/>
      </dsp:nvSpPr>
      <dsp:spPr>
        <a:xfrm rot="19500000">
          <a:off x="3329722" y="1659079"/>
          <a:ext cx="1269721" cy="45553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4A7D6-EFF1-4FFA-AC8E-58AD118507F3}">
      <dsp:nvSpPr>
        <dsp:cNvPr id="0" name=""/>
        <dsp:cNvSpPr/>
      </dsp:nvSpPr>
      <dsp:spPr>
        <a:xfrm>
          <a:off x="3725402" y="915324"/>
          <a:ext cx="1518454" cy="1214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500" kern="1200" dirty="0" smtClean="0"/>
            <a:t>Profesionistas involucrados en el análisis de las acciones del gobierno.</a:t>
          </a:r>
          <a:endParaRPr lang="en-US" sz="1500" kern="1200" dirty="0"/>
        </a:p>
      </dsp:txBody>
      <dsp:txXfrm>
        <a:off x="3760981" y="950903"/>
        <a:ext cx="1447296" cy="1143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2B784-6008-40F4-B67E-61F109561332}">
      <dsp:nvSpPr>
        <dsp:cNvPr id="0" name=""/>
        <dsp:cNvSpPr/>
      </dsp:nvSpPr>
      <dsp:spPr>
        <a:xfrm>
          <a:off x="1930159" y="1952583"/>
          <a:ext cx="1598372" cy="1598372"/>
        </a:xfrm>
        <a:prstGeom prst="ellipse">
          <a:avLst/>
        </a:prstGeom>
        <a:solidFill>
          <a:srgbClr val="C0504D"/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bg1"/>
              </a:solidFill>
            </a:rPr>
            <a:t>PERFIL DEL EGRESADO</a:t>
          </a:r>
          <a:endParaRPr lang="en-US" sz="1900" b="1" kern="1200" dirty="0">
            <a:solidFill>
              <a:schemeClr val="bg1"/>
            </a:solidFill>
          </a:endParaRPr>
        </a:p>
      </dsp:txBody>
      <dsp:txXfrm>
        <a:off x="2164235" y="2186659"/>
        <a:ext cx="1130220" cy="1130220"/>
      </dsp:txXfrm>
    </dsp:sp>
    <dsp:sp modelId="{343744F0-9A0D-48E4-9379-D463C5FE1807}">
      <dsp:nvSpPr>
        <dsp:cNvPr id="0" name=""/>
        <dsp:cNvSpPr/>
      </dsp:nvSpPr>
      <dsp:spPr>
        <a:xfrm rot="12900000">
          <a:off x="859247" y="1659079"/>
          <a:ext cx="1269721" cy="45553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517BDC-2CB1-4A7F-B845-64999DDC5DDA}">
      <dsp:nvSpPr>
        <dsp:cNvPr id="0" name=""/>
        <dsp:cNvSpPr/>
      </dsp:nvSpPr>
      <dsp:spPr>
        <a:xfrm>
          <a:off x="214833" y="915324"/>
          <a:ext cx="1518454" cy="1214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Ejercer en forma eficiente la función pública aplicando metodologías de vanguardia</a:t>
          </a:r>
          <a:r>
            <a:rPr lang="es-MX" altLang="es-MX" sz="1400" kern="1200" dirty="0" smtClean="0"/>
            <a:t>.</a:t>
          </a:r>
          <a:endParaRPr lang="en-US" sz="1400" kern="1200" dirty="0"/>
        </a:p>
      </dsp:txBody>
      <dsp:txXfrm>
        <a:off x="250412" y="950903"/>
        <a:ext cx="1447296" cy="1143605"/>
      </dsp:txXfrm>
    </dsp:sp>
    <dsp:sp modelId="{27094893-D65D-4923-AB5E-A98373FE8258}">
      <dsp:nvSpPr>
        <dsp:cNvPr id="0" name=""/>
        <dsp:cNvSpPr/>
      </dsp:nvSpPr>
      <dsp:spPr>
        <a:xfrm rot="16200000">
          <a:off x="2094484" y="1016055"/>
          <a:ext cx="1269721" cy="45553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28413-65E7-4F52-B3D2-44AA74035F9D}">
      <dsp:nvSpPr>
        <dsp:cNvPr id="0" name=""/>
        <dsp:cNvSpPr/>
      </dsp:nvSpPr>
      <dsp:spPr>
        <a:xfrm>
          <a:off x="1970118" y="1581"/>
          <a:ext cx="1518454" cy="1214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Generar, </a:t>
          </a:r>
          <a:r>
            <a:rPr lang="es-MX" sz="1400" kern="1200" dirty="0" smtClean="0"/>
            <a:t>diseñar</a:t>
          </a:r>
          <a:r>
            <a:rPr lang="es-MX" sz="1200" kern="1200" dirty="0" smtClean="0"/>
            <a:t> e implementar reformas para conducir los procesos de cambio institucionales a nivel estatal y municipal.</a:t>
          </a:r>
          <a:endParaRPr lang="en-US" sz="1200" kern="1200" dirty="0"/>
        </a:p>
      </dsp:txBody>
      <dsp:txXfrm>
        <a:off x="2005697" y="37160"/>
        <a:ext cx="1447296" cy="1143605"/>
      </dsp:txXfrm>
    </dsp:sp>
    <dsp:sp modelId="{03330D20-41BF-4A16-8C9F-120A64E3EBE3}">
      <dsp:nvSpPr>
        <dsp:cNvPr id="0" name=""/>
        <dsp:cNvSpPr/>
      </dsp:nvSpPr>
      <dsp:spPr>
        <a:xfrm rot="19500000">
          <a:off x="3329722" y="1659079"/>
          <a:ext cx="1269721" cy="45553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4A7D6-EFF1-4FFA-AC8E-58AD118507F3}">
      <dsp:nvSpPr>
        <dsp:cNvPr id="0" name=""/>
        <dsp:cNvSpPr/>
      </dsp:nvSpPr>
      <dsp:spPr>
        <a:xfrm>
          <a:off x="3725402" y="915324"/>
          <a:ext cx="1518454" cy="1214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Conducir la administración de recursos financieros, materiales y humanos de manera eficiente en la gestión pública</a:t>
          </a:r>
          <a:r>
            <a:rPr lang="es-MX" altLang="es-MX" sz="1200" kern="1200" dirty="0" smtClean="0"/>
            <a:t>.</a:t>
          </a:r>
          <a:endParaRPr lang="en-US" sz="1200" kern="1200" dirty="0"/>
        </a:p>
      </dsp:txBody>
      <dsp:txXfrm>
        <a:off x="3760981" y="950903"/>
        <a:ext cx="1447296" cy="1143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E8F20-C06F-4F17-A7B8-45183F5DD1E0}">
      <dsp:nvSpPr>
        <dsp:cNvPr id="0" name=""/>
        <dsp:cNvSpPr/>
      </dsp:nvSpPr>
      <dsp:spPr>
        <a:xfrm>
          <a:off x="0" y="1255"/>
          <a:ext cx="7804676" cy="80083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solidFill>
                <a:schemeClr val="accent1"/>
              </a:solidFill>
              <a:latin typeface="Champagne &amp; Limousines" panose="020B0502020202020204"/>
            </a:rPr>
            <a:t>Maestría en Administración Empresarial </a:t>
          </a:r>
          <a:endParaRPr lang="en-US" sz="2000" b="0" kern="1200" dirty="0"/>
        </a:p>
      </dsp:txBody>
      <dsp:txXfrm>
        <a:off x="39093" y="40348"/>
        <a:ext cx="7726490" cy="722647"/>
      </dsp:txXfrm>
    </dsp:sp>
    <dsp:sp modelId="{341F1933-4B62-4DCE-B954-F3191E26A8DA}">
      <dsp:nvSpPr>
        <dsp:cNvPr id="0" name=""/>
        <dsp:cNvSpPr/>
      </dsp:nvSpPr>
      <dsp:spPr>
        <a:xfrm>
          <a:off x="0" y="816419"/>
          <a:ext cx="7804676" cy="800833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solidFill>
                <a:schemeClr val="accent1"/>
              </a:solidFill>
              <a:latin typeface="Champagne &amp; Limousines" panose="020B0502020202020204"/>
            </a:rPr>
            <a:t>*Maestría en Gestión Pública Aplicada* </a:t>
          </a:r>
          <a:endParaRPr lang="en-US" sz="2400" b="1" kern="1200" dirty="0"/>
        </a:p>
      </dsp:txBody>
      <dsp:txXfrm>
        <a:off x="39093" y="855512"/>
        <a:ext cx="7726490" cy="722647"/>
      </dsp:txXfrm>
    </dsp:sp>
    <dsp:sp modelId="{A1CE7E3C-F965-43EE-8CB5-5055FE4ADAF8}">
      <dsp:nvSpPr>
        <dsp:cNvPr id="0" name=""/>
        <dsp:cNvSpPr/>
      </dsp:nvSpPr>
      <dsp:spPr>
        <a:xfrm>
          <a:off x="0" y="1631583"/>
          <a:ext cx="7804676" cy="800833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smtClean="0">
              <a:solidFill>
                <a:schemeClr val="accent1"/>
              </a:solidFill>
              <a:latin typeface="Champagne &amp; Limousines" panose="020B0502020202020204"/>
            </a:rPr>
            <a:t>Maestría en Ingeniería con especialidad en Sistemas de Calidad y Productivida</a:t>
          </a:r>
          <a:endParaRPr lang="es-MX" sz="2000" b="0" kern="1200"/>
        </a:p>
      </dsp:txBody>
      <dsp:txXfrm>
        <a:off x="39093" y="1670676"/>
        <a:ext cx="7726490" cy="722647"/>
      </dsp:txXfrm>
    </dsp:sp>
    <dsp:sp modelId="{053D89D7-49B0-47A9-92A0-0752E1DED183}">
      <dsp:nvSpPr>
        <dsp:cNvPr id="0" name=""/>
        <dsp:cNvSpPr/>
      </dsp:nvSpPr>
      <dsp:spPr>
        <a:xfrm>
          <a:off x="0" y="2446746"/>
          <a:ext cx="7804676" cy="800833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0" kern="1200" dirty="0" smtClean="0">
              <a:solidFill>
                <a:schemeClr val="accent1"/>
              </a:solidFill>
              <a:latin typeface="Champagne &amp; Limousines" panose="020B0502020202020204"/>
            </a:rPr>
            <a:t>Maestría en Educación</a:t>
          </a:r>
          <a:endParaRPr lang="es-MX" sz="2400" b="0" kern="1200" dirty="0">
            <a:solidFill>
              <a:schemeClr val="accent1"/>
            </a:solidFill>
            <a:latin typeface="Champagne &amp; Limousines" panose="020B0502020202020204"/>
          </a:endParaRPr>
        </a:p>
      </dsp:txBody>
      <dsp:txXfrm>
        <a:off x="39093" y="2485839"/>
        <a:ext cx="7726490" cy="722647"/>
      </dsp:txXfrm>
    </dsp:sp>
    <dsp:sp modelId="{8D486452-C89C-4ED3-9D5F-4C3D71E06611}">
      <dsp:nvSpPr>
        <dsp:cNvPr id="0" name=""/>
        <dsp:cNvSpPr/>
      </dsp:nvSpPr>
      <dsp:spPr>
        <a:xfrm>
          <a:off x="0" y="3261910"/>
          <a:ext cx="7804676" cy="800833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solidFill>
                <a:schemeClr val="accent1"/>
              </a:solidFill>
              <a:latin typeface="Champagne &amp; Limousines" panose="020B0502020202020204"/>
            </a:rPr>
            <a:t>Maestría en Tecnología Educativa</a:t>
          </a:r>
          <a:endParaRPr lang="es-MX" sz="2000" b="0" kern="1200" dirty="0">
            <a:solidFill>
              <a:schemeClr val="accent1"/>
            </a:solidFill>
            <a:latin typeface="Champagne &amp; Limousines" panose="020B0502020202020204"/>
          </a:endParaRPr>
        </a:p>
      </dsp:txBody>
      <dsp:txXfrm>
        <a:off x="39093" y="3301003"/>
        <a:ext cx="7726490" cy="7226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E5280-2F39-4D73-AF96-EFBFF216483C}">
      <dsp:nvSpPr>
        <dsp:cNvPr id="0" name=""/>
        <dsp:cNvSpPr/>
      </dsp:nvSpPr>
      <dsp:spPr>
        <a:xfrm>
          <a:off x="3184273" y="103689"/>
          <a:ext cx="2708671" cy="3839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i="1" kern="1200" noProof="0" dirty="0" smtClean="0">
              <a:solidFill>
                <a:schemeClr val="bg1"/>
              </a:solidFill>
            </a:rPr>
            <a:t>Maestría Trimestral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0" i="1" kern="1200" noProof="0" dirty="0" smtClean="0">
              <a:solidFill>
                <a:schemeClr val="bg1"/>
              </a:solidFill>
            </a:rPr>
            <a:t>Firmando la Declaración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b="1" i="1" kern="1200" noProof="0" dirty="0" smtClean="0">
            <a:solidFill>
              <a:schemeClr val="bg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noProof="0" dirty="0" smtClean="0">
              <a:solidFill>
                <a:schemeClr val="bg1"/>
              </a:solidFill>
            </a:rPr>
            <a:t>Costo Total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noProof="0" dirty="0" smtClean="0">
              <a:solidFill>
                <a:schemeClr val="bg1"/>
              </a:solidFill>
            </a:rPr>
            <a:t>*$217,000.00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noProof="0" dirty="0" smtClean="0">
              <a:solidFill>
                <a:schemeClr val="bg1"/>
              </a:solidFill>
            </a:rPr>
            <a:t>14 Materias</a:t>
          </a:r>
          <a:endParaRPr lang="es-MX" sz="2800" kern="1200" dirty="0"/>
        </a:p>
      </dsp:txBody>
      <dsp:txXfrm>
        <a:off x="3263607" y="183023"/>
        <a:ext cx="2550003" cy="3681104"/>
      </dsp:txXfrm>
    </dsp:sp>
    <dsp:sp modelId="{0BEFFCF9-A92A-4879-B1C7-16675072D125}">
      <dsp:nvSpPr>
        <dsp:cNvPr id="0" name=""/>
        <dsp:cNvSpPr/>
      </dsp:nvSpPr>
      <dsp:spPr>
        <a:xfrm>
          <a:off x="211695" y="138035"/>
          <a:ext cx="2708671" cy="3777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i="1" kern="1200" noProof="0" dirty="0" smtClean="0">
              <a:solidFill>
                <a:schemeClr val="bg1"/>
              </a:solidFill>
            </a:rPr>
            <a:t>Maestría Trimestral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i="1" kern="1200" noProof="0" dirty="0" smtClean="0">
            <a:solidFill>
              <a:schemeClr val="bg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i="1" kern="1200" noProof="0" dirty="0" smtClean="0">
            <a:solidFill>
              <a:schemeClr val="bg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noProof="0" dirty="0" smtClean="0">
              <a:solidFill>
                <a:schemeClr val="bg1"/>
              </a:solidFill>
            </a:rPr>
            <a:t>Costo Total</a:t>
          </a:r>
          <a:endParaRPr lang="es-MX" sz="3200" b="1" i="1" kern="1200" noProof="0" dirty="0" smtClean="0">
            <a:solidFill>
              <a:schemeClr val="bg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noProof="0" dirty="0" smtClean="0">
              <a:solidFill>
                <a:schemeClr val="bg1"/>
              </a:solidFill>
            </a:rPr>
            <a:t>*$289,800.00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noProof="0" dirty="0" smtClean="0">
              <a:solidFill>
                <a:schemeClr val="bg1"/>
              </a:solidFill>
            </a:rPr>
            <a:t>14 Materias</a:t>
          </a:r>
          <a:endParaRPr lang="es-MX" sz="2800" kern="1200" dirty="0"/>
        </a:p>
      </dsp:txBody>
      <dsp:txXfrm>
        <a:off x="291029" y="217369"/>
        <a:ext cx="2550003" cy="36187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26D549-10DF-41C4-A156-F64E5F0CD9B0}">
      <dsp:nvSpPr>
        <dsp:cNvPr id="0" name=""/>
        <dsp:cNvSpPr/>
      </dsp:nvSpPr>
      <dsp:spPr>
        <a:xfrm>
          <a:off x="-6532784" y="-999103"/>
          <a:ext cx="7775553" cy="7775553"/>
        </a:xfrm>
        <a:prstGeom prst="blockArc">
          <a:avLst>
            <a:gd name="adj1" fmla="val 18900000"/>
            <a:gd name="adj2" fmla="val 2700000"/>
            <a:gd name="adj3" fmla="val 278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FDAE2-98B7-42D9-B444-885B03ECAA16}">
      <dsp:nvSpPr>
        <dsp:cNvPr id="0" name=""/>
        <dsp:cNvSpPr/>
      </dsp:nvSpPr>
      <dsp:spPr>
        <a:xfrm>
          <a:off x="650320" y="444162"/>
          <a:ext cx="6222414" cy="8887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5475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Ser alumno de nuevo ingreso y no realizar un receso académico total o parcial.</a:t>
          </a:r>
          <a:endParaRPr lang="es-MX" sz="1600" kern="1200" dirty="0"/>
        </a:p>
      </dsp:txBody>
      <dsp:txXfrm>
        <a:off x="650320" y="444162"/>
        <a:ext cx="6222414" cy="888786"/>
      </dsp:txXfrm>
    </dsp:sp>
    <dsp:sp modelId="{6D7115C4-6CA3-4ACB-86D2-A5E40DA1D707}">
      <dsp:nvSpPr>
        <dsp:cNvPr id="0" name=""/>
        <dsp:cNvSpPr/>
      </dsp:nvSpPr>
      <dsp:spPr>
        <a:xfrm>
          <a:off x="94828" y="333063"/>
          <a:ext cx="1110983" cy="1110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B7D826-F0C9-4C87-8B6F-71E3F5ED73AE}">
      <dsp:nvSpPr>
        <dsp:cNvPr id="0" name=""/>
        <dsp:cNvSpPr/>
      </dsp:nvSpPr>
      <dsp:spPr>
        <a:xfrm>
          <a:off x="1159882" y="1777573"/>
          <a:ext cx="5712852" cy="888786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5475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Cumplir con los requisitos de admisión de acuerdo al programa seleccionado.</a:t>
          </a:r>
          <a:endParaRPr lang="es-MX" sz="1600" kern="1200" dirty="0"/>
        </a:p>
      </dsp:txBody>
      <dsp:txXfrm>
        <a:off x="1159882" y="1777573"/>
        <a:ext cx="5712852" cy="888786"/>
      </dsp:txXfrm>
    </dsp:sp>
    <dsp:sp modelId="{6C18E106-B5C4-472B-B299-8F441606879D}">
      <dsp:nvSpPr>
        <dsp:cNvPr id="0" name=""/>
        <dsp:cNvSpPr/>
      </dsp:nvSpPr>
      <dsp:spPr>
        <a:xfrm>
          <a:off x="604390" y="1666475"/>
          <a:ext cx="1110983" cy="1110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9CC54B-876F-4461-8687-E49A80AD9B3A}">
      <dsp:nvSpPr>
        <dsp:cNvPr id="0" name=""/>
        <dsp:cNvSpPr/>
      </dsp:nvSpPr>
      <dsp:spPr>
        <a:xfrm>
          <a:off x="1159882" y="3110985"/>
          <a:ext cx="5712852" cy="888786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5475" tIns="38100" rIns="38100" bIns="3810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Sujetarse a las políticas, reglamentos administrativos y académicos, horarios, tiempos y calendarios programados por el TECNOLÓGICO DE MONTERREY para la impartición de programas.</a:t>
          </a:r>
          <a:endParaRPr lang="es-MX" sz="1500" kern="1200" dirty="0"/>
        </a:p>
      </dsp:txBody>
      <dsp:txXfrm>
        <a:off x="1159882" y="3110985"/>
        <a:ext cx="5712852" cy="888786"/>
      </dsp:txXfrm>
    </dsp:sp>
    <dsp:sp modelId="{B71EF5F9-D493-4D7A-808E-01914DB8C5E0}">
      <dsp:nvSpPr>
        <dsp:cNvPr id="0" name=""/>
        <dsp:cNvSpPr/>
      </dsp:nvSpPr>
      <dsp:spPr>
        <a:xfrm>
          <a:off x="604390" y="2999886"/>
          <a:ext cx="1110983" cy="1110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B85A5D-CA81-4A04-A081-3EAAAA76E035}">
      <dsp:nvSpPr>
        <dsp:cNvPr id="0" name=""/>
        <dsp:cNvSpPr/>
      </dsp:nvSpPr>
      <dsp:spPr>
        <a:xfrm>
          <a:off x="650320" y="4444396"/>
          <a:ext cx="6222414" cy="888786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5475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Acreditarse ante el TECNOLÓGICO DE MONTERREY mediante la presentación de copia del recibo de nómina del mes más reciente, constancia laboral, gafete asociado y/o documento que acredite la relación del empleado y LA EMPRESA.</a:t>
          </a:r>
          <a:endParaRPr lang="es-MX" sz="1400" kern="1200" dirty="0"/>
        </a:p>
      </dsp:txBody>
      <dsp:txXfrm>
        <a:off x="650320" y="4444396"/>
        <a:ext cx="6222414" cy="888786"/>
      </dsp:txXfrm>
    </dsp:sp>
    <dsp:sp modelId="{F56D5390-8E97-4D4F-A4AA-F1C9665796A3}">
      <dsp:nvSpPr>
        <dsp:cNvPr id="0" name=""/>
        <dsp:cNvSpPr/>
      </dsp:nvSpPr>
      <dsp:spPr>
        <a:xfrm>
          <a:off x="94828" y="4333298"/>
          <a:ext cx="1110983" cy="11109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E346B-743C-4A2F-A1DE-C0D72A8B3940}">
      <dsp:nvSpPr>
        <dsp:cNvPr id="0" name=""/>
        <dsp:cNvSpPr/>
      </dsp:nvSpPr>
      <dsp:spPr>
        <a:xfrm>
          <a:off x="-5700965" y="-872805"/>
          <a:ext cx="6788665" cy="6788665"/>
        </a:xfrm>
        <a:prstGeom prst="blockArc">
          <a:avLst>
            <a:gd name="adj1" fmla="val 18900000"/>
            <a:gd name="adj2" fmla="val 2700000"/>
            <a:gd name="adj3" fmla="val 318"/>
          </a:avLst>
        </a:pr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64D34-7D5A-40F3-A65B-BC1C713AB4E8}">
      <dsp:nvSpPr>
        <dsp:cNvPr id="0" name=""/>
        <dsp:cNvSpPr/>
      </dsp:nvSpPr>
      <dsp:spPr>
        <a:xfrm>
          <a:off x="699976" y="504305"/>
          <a:ext cx="7570865" cy="100861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585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smtClean="0"/>
            <a:t>Al término de cada periodo académico y para poder continuar con el precio preferencial aplicable, EL ALUMNO deberá generar su refrendo, siempre y cuando mantenga las condiciones con las que le fue otorgado inicialmente el beneficio.</a:t>
          </a:r>
          <a:endParaRPr lang="es-MX" sz="1600" kern="1200"/>
        </a:p>
      </dsp:txBody>
      <dsp:txXfrm>
        <a:off x="699976" y="504305"/>
        <a:ext cx="7570865" cy="1008611"/>
      </dsp:txXfrm>
    </dsp:sp>
    <dsp:sp modelId="{E7C6357E-09CD-4D0D-8170-75E8FD0C8B16}">
      <dsp:nvSpPr>
        <dsp:cNvPr id="0" name=""/>
        <dsp:cNvSpPr/>
      </dsp:nvSpPr>
      <dsp:spPr>
        <a:xfrm>
          <a:off x="69594" y="378229"/>
          <a:ext cx="1260763" cy="1260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9C53E9-60E2-4EFC-AADE-696CEA23E010}">
      <dsp:nvSpPr>
        <dsp:cNvPr id="0" name=""/>
        <dsp:cNvSpPr/>
      </dsp:nvSpPr>
      <dsp:spPr>
        <a:xfrm>
          <a:off x="1066606" y="2017222"/>
          <a:ext cx="7204235" cy="1008611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585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smtClean="0"/>
            <a:t>Es obligación de cada uno de los ALUMNOS cubrir el porcentaje restante de la colegiatura, ya sea de posgrado o curso de educación ejecutiva, según corresponda, tomando como base los precios vigentes para el periodo a cursar, donde se ofrezca el servicio correspondiente.</a:t>
          </a:r>
          <a:endParaRPr lang="es-MX" sz="1600" kern="1200"/>
        </a:p>
      </dsp:txBody>
      <dsp:txXfrm>
        <a:off x="1066606" y="2017222"/>
        <a:ext cx="7204235" cy="1008611"/>
      </dsp:txXfrm>
    </dsp:sp>
    <dsp:sp modelId="{50D6DC9E-CDC6-4786-B155-EB38C1F97421}">
      <dsp:nvSpPr>
        <dsp:cNvPr id="0" name=""/>
        <dsp:cNvSpPr/>
      </dsp:nvSpPr>
      <dsp:spPr>
        <a:xfrm>
          <a:off x="436224" y="1891145"/>
          <a:ext cx="1260763" cy="1260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57C02B-6B0A-4AB8-9FB7-05F921094D94}">
      <dsp:nvSpPr>
        <dsp:cNvPr id="0" name=""/>
        <dsp:cNvSpPr/>
      </dsp:nvSpPr>
      <dsp:spPr>
        <a:xfrm>
          <a:off x="699976" y="3530138"/>
          <a:ext cx="7570865" cy="1008611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585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smtClean="0"/>
            <a:t>Presentar credencial de elector del apoderado legal por ambos lados y llenado de Solicitud de Convenios: </a:t>
          </a:r>
          <a:r>
            <a:rPr lang="es-MX" sz="1600" u="sng" kern="1200" smtClean="0">
              <a:hlinkClick xmlns:r="http://schemas.openxmlformats.org/officeDocument/2006/relationships" r:id="rId1"/>
            </a:rPr>
            <a:t>https://sdm.itesm.mx:7002/interfazSDM/ui/generador</a:t>
          </a:r>
          <a:endParaRPr lang="es-MX" sz="1600" kern="1200"/>
        </a:p>
      </dsp:txBody>
      <dsp:txXfrm>
        <a:off x="699976" y="3530138"/>
        <a:ext cx="7570865" cy="1008611"/>
      </dsp:txXfrm>
    </dsp:sp>
    <dsp:sp modelId="{8C6059DA-A06C-4255-8BCE-50F1D4727B22}">
      <dsp:nvSpPr>
        <dsp:cNvPr id="0" name=""/>
        <dsp:cNvSpPr/>
      </dsp:nvSpPr>
      <dsp:spPr>
        <a:xfrm>
          <a:off x="69594" y="3404062"/>
          <a:ext cx="1260763" cy="1260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D8EA4-B35D-E443-846C-F53CB8410CE5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E38B1-5A73-CC4A-B828-C224CE94667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7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E38B1-5A73-CC4A-B828-C224CE94667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2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13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C280EBA5-03A4-4CFB-A93E-601BE2591F28}" type="slidenum">
              <a:rPr lang="es-MX" smtClean="0">
                <a:latin typeface="Calibri" pitchFamily="34" charset="0"/>
              </a:rPr>
              <a:pPr eaLnBrk="1" hangingPunct="1"/>
              <a:t>9</a:t>
            </a:fld>
            <a:endParaRPr lang="es-MX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03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E38B1-5A73-CC4A-B828-C224CE94667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15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0013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9/13/2016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‹Nº›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/>
          <a:p>
            <a:fld id="{7F8F9461-E3EB-40CD-B93F-E5CBBBD8E0BA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/>
          <a:p>
            <a:fld id="{04EA7543-9AAE-4E9F-B28C-4FCCFD07D4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/>
          <a:p>
            <a:fld id="{60578FA3-38AD-400D-A4D2-18E8EF129E5F}" type="datetime1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22528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9/13/2016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‹Nº›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/>
          <a:p>
            <a:fld id="{4CF13737-8506-438E-ABC0-0BE7E06DCCA6}" type="datetime1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/>
          <a:p>
            <a:fld id="{F7886C9C-DC18-4195-8FD5-A50AA931D41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/>
          <a:p>
            <a:fld id="{941D58AA-1C84-40C9-BFEE-631CCB17636C}" type="datetime1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/>
          <a:p>
            <a:fld id="{F7886C9C-DC18-4195-8FD5-A50AA931D41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/>
          <a:p>
            <a:fld id="{936542C1-4E96-413B-B72E-6C4B39D85C9D}" type="datetime1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/>
          <a:lstStyle/>
          <a:p>
            <a:fld id="{F0542AA2-D442-471A-9D69-80392E1E581D}" type="datetime1">
              <a:rPr lang="en-US" smtClean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</p:spPr>
        <p:txBody>
          <a:bodyPr/>
          <a:lstStyle/>
          <a:p>
            <a:fld id="{F7886C9C-DC18-4195-8FD5-A50AA931D41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0013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179756" y="5904287"/>
            <a:ext cx="8804446" cy="77616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 descr="TecMonterrey_Horizontal_White.pn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9010" y="6043083"/>
            <a:ext cx="1785938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16.emf"/><Relationship Id="rId4" Type="http://schemas.openxmlformats.org/officeDocument/2006/relationships/hyperlink" Target="http://cursoste.tecvirtual.mx/cursos/maestria/paep/homedoc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7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mailto:roberto.cano.l@itesm.mx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8443" y="103914"/>
            <a:ext cx="8822789" cy="658787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82" y="2455543"/>
            <a:ext cx="7067310" cy="188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432" y="192016"/>
            <a:ext cx="1205671" cy="1205671"/>
          </a:xfrm>
          <a:prstGeom prst="rect">
            <a:avLst/>
          </a:prstGeom>
        </p:spPr>
      </p:pic>
      <p:cxnSp>
        <p:nvCxnSpPr>
          <p:cNvPr id="3" name="Conector recto 8"/>
          <p:cNvCxnSpPr/>
          <p:nvPr/>
        </p:nvCxnSpPr>
        <p:spPr>
          <a:xfrm>
            <a:off x="566591" y="1758852"/>
            <a:ext cx="7804677" cy="0"/>
          </a:xfrm>
          <a:prstGeom prst="line">
            <a:avLst/>
          </a:prstGeom>
          <a:ln w="28575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8896" y="285608"/>
            <a:ext cx="662391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dirty="0" smtClean="0">
                <a:solidFill>
                  <a:schemeClr val="accent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Es parte del Padrón del Programa Nacional de Posgrados de Calidad </a:t>
            </a:r>
          </a:p>
          <a:p>
            <a:pPr algn="ctr"/>
            <a:r>
              <a:rPr lang="es-MX" sz="2600" dirty="0" smtClean="0">
                <a:solidFill>
                  <a:schemeClr val="accent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(PNPC - CONACYT) </a:t>
            </a:r>
            <a:endParaRPr lang="es-MX" sz="2600" dirty="0">
              <a:solidFill>
                <a:schemeClr val="accent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635723058"/>
              </p:ext>
            </p:extLst>
          </p:nvPr>
        </p:nvGraphicFramePr>
        <p:xfrm>
          <a:off x="566592" y="2141276"/>
          <a:ext cx="78046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041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9" t="18217" r="7157" b="9327"/>
          <a:stretch/>
        </p:blipFill>
        <p:spPr>
          <a:xfrm>
            <a:off x="138320" y="149900"/>
            <a:ext cx="8841088" cy="654350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79776" y="149900"/>
            <a:ext cx="6199332" cy="6520723"/>
          </a:xfrm>
          <a:prstGeom prst="rect">
            <a:avLst/>
          </a:prstGeom>
          <a:gradFill flip="none" rotWithShape="1">
            <a:gsLst>
              <a:gs pos="0">
                <a:schemeClr val="dk1">
                  <a:alpha val="57000"/>
                </a:schemeClr>
              </a:gs>
              <a:gs pos="90000">
                <a:schemeClr val="dk1">
                  <a:shade val="100000"/>
                  <a:alpha val="57000"/>
                </a:schemeClr>
              </a:gs>
              <a:gs pos="100000">
                <a:schemeClr val="dk1">
                  <a:shade val="85000"/>
                  <a:alpha val="57000"/>
                </a:schemeClr>
              </a:gs>
            </a:gsLst>
            <a:path path="circle">
              <a:fillToRect l="100000" t="100000" r="100000" b="100000"/>
            </a:path>
            <a:tileRect/>
          </a:gra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/>
              <a:cs typeface="Helvetica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142121" y="299648"/>
            <a:ext cx="5836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s-C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REQUISITOS DE ADMISIÓN PARA EL PROGRAMA: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endParaRPr lang="es-CR" sz="160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Contar </a:t>
            </a: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con título de </a:t>
            </a:r>
            <a:r>
              <a:rPr lang="es-CR" sz="1600" b="1" dirty="0" smtClean="0">
                <a:solidFill>
                  <a:schemeClr val="bg1"/>
                </a:solidFill>
                <a:latin typeface="Helvetica"/>
                <a:cs typeface="Helvetica"/>
              </a:rPr>
              <a:t>licenciatura.</a:t>
            </a:r>
            <a:endParaRPr lang="es-CR" sz="1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Tener un promedio general en sus estudios de licenciatura </a:t>
            </a:r>
            <a:r>
              <a:rPr lang="es-CR" sz="1600" b="1" dirty="0">
                <a:solidFill>
                  <a:schemeClr val="bg1"/>
                </a:solidFill>
                <a:latin typeface="Helvetica"/>
                <a:cs typeface="Helvetica"/>
              </a:rPr>
              <a:t>igual o superior a </a:t>
            </a:r>
            <a:r>
              <a:rPr lang="es-CR" sz="1600" b="1" dirty="0" smtClean="0">
                <a:solidFill>
                  <a:schemeClr val="bg1"/>
                </a:solidFill>
                <a:latin typeface="Helvetica"/>
                <a:cs typeface="Helvetica"/>
              </a:rPr>
              <a:t>80/100 </a:t>
            </a: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o su equivalente en otras escalas</a:t>
            </a: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.</a:t>
            </a:r>
            <a:endParaRPr lang="es-CR" sz="1600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Presentar </a:t>
            </a: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la </a:t>
            </a:r>
            <a:r>
              <a:rPr lang="es-CR" sz="1600" b="1" dirty="0">
                <a:solidFill>
                  <a:schemeClr val="bg1"/>
                </a:solidFill>
                <a:latin typeface="Helvetica"/>
                <a:cs typeface="Helvetica"/>
              </a:rPr>
              <a:t>Prueba de Admisión a Estudios de Posgrado </a:t>
            </a: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(PAEP) en línea y obtener un puntaje igual o superior a </a:t>
            </a: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500 </a:t>
            </a: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puntos. 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Entregar </a:t>
            </a:r>
            <a:r>
              <a:rPr lang="es-CR" sz="1600" b="1" dirty="0" smtClean="0">
                <a:solidFill>
                  <a:schemeClr val="bg1"/>
                </a:solidFill>
                <a:latin typeface="Helvetica"/>
                <a:cs typeface="Helvetica"/>
              </a:rPr>
              <a:t>documentación</a:t>
            </a: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s-CR" sz="1600" dirty="0">
                <a:solidFill>
                  <a:schemeClr val="bg1"/>
                </a:solidFill>
                <a:latin typeface="Helvetica"/>
                <a:cs typeface="Helvetica"/>
              </a:rPr>
              <a:t>requerida para admisión</a:t>
            </a: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endParaRPr lang="es-CR" sz="160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lvl="0">
              <a:lnSpc>
                <a:spcPct val="150000"/>
              </a:lnSpc>
            </a:pPr>
            <a: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  <a:t>* No se requiere TOEFL.</a:t>
            </a:r>
            <a:br>
              <a:rPr lang="es-CR" sz="1600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endParaRPr lang="es-CR" sz="1600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5966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4565" y="816352"/>
            <a:ext cx="729032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pPr algn="ctr"/>
            <a:r>
              <a:rPr lang="es-ES" sz="2800" b="1" dirty="0" smtClean="0">
                <a:latin typeface="Helvetica"/>
                <a:cs typeface="Helvetica"/>
              </a:rPr>
              <a:t>Declaración Universal de Voluntades</a:t>
            </a:r>
          </a:p>
          <a:p>
            <a:pPr algn="ctr"/>
            <a:endParaRPr lang="es-ES" dirty="0">
              <a:latin typeface="Helvetica"/>
              <a:cs typeface="Helvetica"/>
            </a:endParaRPr>
          </a:p>
          <a:p>
            <a:pPr algn="ctr"/>
            <a:endParaRPr lang="es-ES" dirty="0" smtClean="0">
              <a:latin typeface="Helvetica"/>
              <a:cs typeface="Helvetica"/>
            </a:endParaRPr>
          </a:p>
          <a:p>
            <a:pPr algn="ctr"/>
            <a:r>
              <a:rPr lang="es-ES" sz="2800" dirty="0" smtClean="0">
                <a:latin typeface="Helvetica"/>
                <a:cs typeface="Helvetica"/>
              </a:rPr>
              <a:t>Convenio que se celebraría entre el Tecnológico de Monterrey y el Congreso del Estado de </a:t>
            </a:r>
            <a:r>
              <a:rPr lang="es-ES" sz="2800" dirty="0" smtClean="0">
                <a:latin typeface="Helvetica"/>
                <a:cs typeface="Helvetica"/>
              </a:rPr>
              <a:t>Guanajuato </a:t>
            </a:r>
            <a:r>
              <a:rPr lang="es-ES" sz="2800" dirty="0" smtClean="0">
                <a:latin typeface="Helvetica"/>
                <a:cs typeface="Helvetica"/>
              </a:rPr>
              <a:t>/ </a:t>
            </a:r>
            <a:r>
              <a:rPr lang="es-ES" sz="2800" dirty="0" smtClean="0">
                <a:latin typeface="Helvetica"/>
                <a:cs typeface="Helvetica"/>
              </a:rPr>
              <a:t>Grupos o </a:t>
            </a:r>
            <a:r>
              <a:rPr lang="es-ES" sz="2800" dirty="0" smtClean="0">
                <a:latin typeface="Helvetica"/>
                <a:cs typeface="Helvetica"/>
              </a:rPr>
              <a:t>R</a:t>
            </a:r>
            <a:r>
              <a:rPr lang="es-ES" sz="2800" dirty="0" smtClean="0">
                <a:latin typeface="Helvetica"/>
                <a:cs typeface="Helvetica"/>
              </a:rPr>
              <a:t>epresentaciones Parlamentarias</a:t>
            </a:r>
            <a:r>
              <a:rPr lang="es-ES_tradnl" sz="2800" dirty="0" smtClean="0">
                <a:latin typeface="Helvetica"/>
                <a:cs typeface="Helvetica"/>
              </a:rPr>
              <a:t>.</a:t>
            </a:r>
            <a:endParaRPr lang="es-ES" sz="2800" dirty="0" smtClean="0">
              <a:latin typeface="Helvetica"/>
              <a:cs typeface="Helvetica"/>
            </a:endParaRPr>
          </a:p>
          <a:p>
            <a:pPr algn="ctr"/>
            <a:endParaRPr lang="es-ES" sz="2800" dirty="0">
              <a:latin typeface="Helvetica"/>
              <a:cs typeface="Helvetica"/>
            </a:endParaRPr>
          </a:p>
          <a:p>
            <a:pPr algn="ctr"/>
            <a:endParaRPr lang="es-ES" sz="2800" dirty="0" smtClean="0">
              <a:latin typeface="Helvetica"/>
              <a:cs typeface="Helvetica"/>
            </a:endParaRPr>
          </a:p>
          <a:p>
            <a:pPr algn="ctr"/>
            <a:r>
              <a:rPr lang="es-ES" sz="2800" b="1" dirty="0" smtClean="0">
                <a:latin typeface="Helvetica"/>
                <a:cs typeface="Helvetica"/>
              </a:rPr>
              <a:t>Dicho convenio facilita la obtención de una beca del 25% </a:t>
            </a:r>
            <a:endParaRPr lang="es-ES" sz="2800" b="1" dirty="0">
              <a:latin typeface="Helvetica"/>
              <a:cs typeface="Helvetica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857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52399" y="128484"/>
            <a:ext cx="8822789" cy="658787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Helvetica"/>
              <a:cs typeface="Helvetica"/>
            </a:endParaRPr>
          </a:p>
        </p:txBody>
      </p:sp>
      <p:pic>
        <p:nvPicPr>
          <p:cNvPr id="5" name="Picture 4" descr="Posgrados_Sesion Informativa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2"/>
          <a:stretch/>
        </p:blipFill>
        <p:spPr>
          <a:xfrm>
            <a:off x="179882" y="128484"/>
            <a:ext cx="8804927" cy="65528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48575" y="128484"/>
            <a:ext cx="5726613" cy="6552835"/>
          </a:xfrm>
          <a:prstGeom prst="rect">
            <a:avLst/>
          </a:prstGeom>
          <a:gradFill flip="none" rotWithShape="1">
            <a:gsLst>
              <a:gs pos="0">
                <a:schemeClr val="dk1">
                  <a:alpha val="57000"/>
                </a:schemeClr>
              </a:gs>
              <a:gs pos="90000">
                <a:schemeClr val="dk1">
                  <a:shade val="100000"/>
                  <a:alpha val="57000"/>
                </a:schemeClr>
              </a:gs>
              <a:gs pos="100000">
                <a:schemeClr val="dk1">
                  <a:shade val="85000"/>
                  <a:alpha val="57000"/>
                </a:schemeClr>
              </a:gs>
            </a:gsLst>
            <a:path path="circle">
              <a:fillToRect l="100000" t="100000" r="100000" b="100000"/>
            </a:path>
            <a:tileRect/>
          </a:gra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61731" y="329266"/>
            <a:ext cx="5427427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solidFill>
                  <a:srgbClr val="FFFFFF"/>
                </a:solidFill>
                <a:latin typeface="Helvetica"/>
                <a:ea typeface="Tahoma" panose="020B0604030504040204" pitchFamily="34" charset="0"/>
                <a:cs typeface="Helvetica"/>
              </a:rPr>
              <a:t>FECHAS DE EXAMEN </a:t>
            </a:r>
          </a:p>
          <a:p>
            <a:r>
              <a:rPr lang="es-ES_tradnl" sz="2000" dirty="0" smtClean="0">
                <a:solidFill>
                  <a:srgbClr val="FFFFFF"/>
                </a:solidFill>
                <a:latin typeface="Helvetica"/>
                <a:ea typeface="Tahoma" panose="020B0604030504040204" pitchFamily="34" charset="0"/>
                <a:cs typeface="Helvetica"/>
              </a:rPr>
              <a:t>DE ADMISIÓN A ESTUDIOS DE POSGRADO</a:t>
            </a:r>
            <a:endParaRPr lang="es-MX" sz="2000" dirty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2000" dirty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  <a:hlinkClick r:id=""/>
            </a:endParaRPr>
          </a:p>
          <a:p>
            <a:endParaRPr lang="es-MX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  <a:hlinkClick r:id=""/>
            </a:endParaRPr>
          </a:p>
          <a:p>
            <a:endParaRPr lang="es-ES_tradnl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r>
              <a:rPr lang="es-ES_tradnl" sz="2000" dirty="0" smtClean="0">
                <a:solidFill>
                  <a:srgbClr val="FFFFFF"/>
                </a:solidFill>
                <a:latin typeface="Helvetica"/>
                <a:ea typeface="Tahoma" panose="020B0604030504040204" pitchFamily="34" charset="0"/>
                <a:cs typeface="Helvetica"/>
              </a:rPr>
              <a:t/>
            </a:r>
            <a:br>
              <a:rPr lang="es-ES_tradnl" sz="2000" dirty="0" smtClean="0">
                <a:solidFill>
                  <a:srgbClr val="FFFFFF"/>
                </a:solidFill>
                <a:latin typeface="Helvetica"/>
                <a:ea typeface="Tahoma" panose="020B0604030504040204" pitchFamily="34" charset="0"/>
                <a:cs typeface="Helvetica"/>
              </a:rPr>
            </a:br>
            <a:endParaRPr lang="es-ES_tradnl" sz="2000" dirty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r>
              <a:rPr lang="es-ES_tradnl" sz="2000" dirty="0" smtClean="0">
                <a:solidFill>
                  <a:srgbClr val="FFFFFF"/>
                </a:solidFill>
                <a:latin typeface="Helvetica"/>
                <a:ea typeface="Tahoma" panose="020B0604030504040204" pitchFamily="34" charset="0"/>
                <a:cs typeface="Helvetica"/>
              </a:rPr>
              <a:t>TALLER DE PREPARACIÓN  PARA EXAMEN DE ADMISIÓN (EN LÍNEA ó PRESENCIAL)</a:t>
            </a:r>
            <a:endParaRPr lang="es-MX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sz="15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endParaRPr lang="es-MX" dirty="0" smtClean="0">
              <a:solidFill>
                <a:schemeClr val="bg1"/>
              </a:solidFill>
              <a:latin typeface="Helvetica"/>
              <a:ea typeface="Tahoma" panose="020B0604030504040204" pitchFamily="34" charset="0"/>
              <a:cs typeface="Helvetica"/>
              <a:hlinkClick r:id="rId4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48575" y="3333525"/>
            <a:ext cx="5331893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97257" y="1087142"/>
            <a:ext cx="53919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  <a:p>
            <a:r>
              <a:rPr lang="es-ES_tradnl" sz="4000" b="1" dirty="0" smtClean="0">
                <a:solidFill>
                  <a:schemeClr val="bg1"/>
                </a:solidFill>
                <a:latin typeface="Helvetica"/>
                <a:ea typeface="Tahoma" panose="020B0604030504040204" pitchFamily="34" charset="0"/>
                <a:cs typeface="Helvetica"/>
              </a:rPr>
              <a:t>Por definir para el grupo del congreso</a:t>
            </a:r>
          </a:p>
          <a:p>
            <a:endParaRPr lang="es-MX" sz="2000" dirty="0" smtClean="0">
              <a:solidFill>
                <a:srgbClr val="FFFFFF"/>
              </a:solidFill>
              <a:latin typeface="Helvetica"/>
              <a:ea typeface="Tahoma" panose="020B0604030504040204" pitchFamily="34" charset="0"/>
              <a:cs typeface="Helvetic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7257" y="4599709"/>
            <a:ext cx="4832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dirty="0" smtClean="0">
                <a:solidFill>
                  <a:schemeClr val="bg1"/>
                </a:solidFill>
                <a:latin typeface="Helvetica"/>
                <a:ea typeface="Tahoma" panose="020B0604030504040204" pitchFamily="34" charset="0"/>
                <a:cs typeface="Helvetica"/>
              </a:rPr>
              <a:t>Taller en línea</a:t>
            </a:r>
            <a:endParaRPr lang="es-ES_tradnl" sz="4000" b="1" dirty="0">
              <a:solidFill>
                <a:schemeClr val="bg1"/>
              </a:solidFill>
              <a:latin typeface="Helvetica"/>
              <a:ea typeface="Tahoma" panose="020B0604030504040204" pitchFamily="34" charset="0"/>
              <a:cs typeface="Helvetica"/>
            </a:endParaRPr>
          </a:p>
        </p:txBody>
      </p:sp>
      <p:pic>
        <p:nvPicPr>
          <p:cNvPr id="16" name="Picture 15">
            <a:hlinkClick r:id="rId4"/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541" y="5562195"/>
            <a:ext cx="5238750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83" y="144779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788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314450" y="1753285"/>
            <a:ext cx="666591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3200" b="1" dirty="0" err="1" smtClean="0">
                <a:solidFill>
                  <a:srgbClr val="31AAE3"/>
                </a:solidFill>
                <a:latin typeface="Helvetica"/>
                <a:cs typeface="Helvetica"/>
              </a:rPr>
              <a:t>Trimestre</a:t>
            </a:r>
            <a:r>
              <a:rPr lang="en-US" sz="3200" b="1" dirty="0" smtClean="0">
                <a:solidFill>
                  <a:srgbClr val="31AAE3"/>
                </a:solidFill>
                <a:latin typeface="Helvetica"/>
                <a:cs typeface="Helvetica"/>
              </a:rPr>
              <a:t> </a:t>
            </a:r>
            <a:r>
              <a:rPr lang="en-US" sz="3200" b="1" dirty="0" err="1" smtClean="0">
                <a:solidFill>
                  <a:srgbClr val="31AAE3"/>
                </a:solidFill>
                <a:latin typeface="Helvetica"/>
                <a:cs typeface="Helvetica"/>
              </a:rPr>
              <a:t>Enero</a:t>
            </a:r>
            <a:r>
              <a:rPr lang="en-US" sz="3200" b="1" dirty="0" smtClean="0">
                <a:solidFill>
                  <a:srgbClr val="31AAE3"/>
                </a:solidFill>
                <a:latin typeface="Helvetica"/>
                <a:cs typeface="Helvetica"/>
              </a:rPr>
              <a:t> 2017</a:t>
            </a:r>
            <a:endParaRPr lang="en-US" sz="3200" b="1" dirty="0">
              <a:solidFill>
                <a:srgbClr val="31AAE3"/>
              </a:solidFill>
              <a:latin typeface="Helvetica"/>
              <a:cs typeface="Helvetica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142998" y="2960906"/>
            <a:ext cx="6858002" cy="2209800"/>
            <a:chOff x="768" y="1920"/>
            <a:chExt cx="4320" cy="1392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768" y="2125"/>
              <a:ext cx="20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s-ES_tradnl" b="1" dirty="0">
                  <a:solidFill>
                    <a:srgbClr val="034373"/>
                  </a:solidFill>
                  <a:latin typeface="Helvetica"/>
                  <a:cs typeface="Helvetica"/>
                </a:rPr>
                <a:t>Inscripciones</a:t>
              </a:r>
              <a:endParaRPr lang="en-US" sz="3200" b="1" dirty="0">
                <a:solidFill>
                  <a:srgbClr val="034373"/>
                </a:solidFill>
                <a:latin typeface="Helvetica"/>
                <a:cs typeface="Helvetica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2658" y="2028"/>
              <a:ext cx="243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s-MX" sz="2000" b="1" dirty="0" smtClean="0">
                  <a:solidFill>
                    <a:schemeClr val="accent2"/>
                  </a:solidFill>
                  <a:latin typeface="Helvetica"/>
                  <a:cs typeface="Helvetica"/>
                </a:rPr>
                <a:t>Por definir</a:t>
              </a:r>
              <a:endParaRPr lang="es-MX" sz="2000" b="1" dirty="0">
                <a:solidFill>
                  <a:schemeClr val="accent2"/>
                </a:solidFill>
                <a:latin typeface="Helvetica"/>
                <a:cs typeface="Helvetica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658" y="2824"/>
              <a:ext cx="98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s-ES_tradnl" sz="2000" b="1" dirty="0" smtClean="0">
                  <a:solidFill>
                    <a:srgbClr val="C0504D"/>
                  </a:solidFill>
                  <a:latin typeface="Helvetica"/>
                  <a:cs typeface="Helvetica"/>
                </a:rPr>
                <a:t>Enero 2017</a:t>
              </a:r>
              <a:endParaRPr lang="es-ES_tradnl" sz="2000" b="1" dirty="0">
                <a:solidFill>
                  <a:srgbClr val="C0504D"/>
                </a:solidFill>
                <a:latin typeface="Helvetica"/>
                <a:cs typeface="Helvetica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768" y="2805"/>
              <a:ext cx="20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s-ES_tradnl" sz="2400" b="1" dirty="0" smtClean="0">
                  <a:solidFill>
                    <a:srgbClr val="034373"/>
                  </a:solidFill>
                  <a:latin typeface="Helvetica"/>
                  <a:cs typeface="Helvetica"/>
                </a:rPr>
                <a:t>Inicio </a:t>
              </a:r>
              <a:r>
                <a:rPr lang="es-ES_tradnl" sz="2400" b="1" dirty="0">
                  <a:solidFill>
                    <a:srgbClr val="034373"/>
                  </a:solidFill>
                  <a:latin typeface="Helvetica"/>
                  <a:cs typeface="Helvetica"/>
                </a:rPr>
                <a:t>de clases</a:t>
              </a:r>
              <a:endParaRPr lang="en-US" sz="2400" b="1" dirty="0">
                <a:solidFill>
                  <a:srgbClr val="034373"/>
                </a:solidFill>
                <a:latin typeface="Helvetica"/>
                <a:cs typeface="Helvetica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816" y="2688"/>
              <a:ext cx="4272" cy="0"/>
            </a:xfrm>
            <a:prstGeom prst="line">
              <a:avLst/>
            </a:prstGeom>
            <a:noFill/>
            <a:ln w="12700">
              <a:solidFill>
                <a:srgbClr val="03437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sz="160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816" y="3312"/>
              <a:ext cx="4272" cy="0"/>
            </a:xfrm>
            <a:prstGeom prst="line">
              <a:avLst/>
            </a:prstGeom>
            <a:noFill/>
            <a:ln w="12700">
              <a:solidFill>
                <a:srgbClr val="03437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sz="160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 flipV="1">
              <a:off x="2640" y="1920"/>
              <a:ext cx="0" cy="1392"/>
            </a:xfrm>
            <a:prstGeom prst="line">
              <a:avLst/>
            </a:prstGeom>
            <a:noFill/>
            <a:ln w="12700">
              <a:solidFill>
                <a:srgbClr val="03437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sz="160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</p:grp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1390650" y="1295400"/>
            <a:ext cx="6705600" cy="0"/>
          </a:xfrm>
          <a:prstGeom prst="line">
            <a:avLst/>
          </a:prstGeom>
          <a:noFill/>
          <a:ln w="12700">
            <a:solidFill>
              <a:srgbClr val="00C2DB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MX" sz="1600">
              <a:solidFill>
                <a:srgbClr val="FFFFFF"/>
              </a:solidFill>
              <a:latin typeface="Helvetica"/>
              <a:cs typeface="Helvetic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3899" y="300251"/>
            <a:ext cx="8516201" cy="1174232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Helvetica"/>
              <a:cs typeface="Helvetica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741811" y="614316"/>
            <a:ext cx="7736573" cy="4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800" b="1" dirty="0" smtClean="0">
                <a:latin typeface="Helvetica"/>
                <a:cs typeface="Helvetica"/>
              </a:rPr>
              <a:t>INSCRIPCIONES E INICIO DE CLASES</a:t>
            </a:r>
            <a:endParaRPr lang="en-US" sz="3600" b="1" dirty="0">
              <a:latin typeface="Helvetica"/>
              <a:cs typeface="Helvetica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19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808510" y="5968642"/>
            <a:ext cx="5325665" cy="4675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>
                <a:solidFill>
                  <a:srgbClr val="2D3867"/>
                </a:solidFill>
                <a:latin typeface="Helvetica"/>
                <a:cs typeface="Helvetica"/>
              </a:rPr>
              <a:t>* </a:t>
            </a:r>
            <a:r>
              <a:rPr lang="es-MX" sz="1600" b="1" dirty="0" smtClean="0">
                <a:solidFill>
                  <a:srgbClr val="2D3867"/>
                </a:solidFill>
                <a:latin typeface="Helvetica"/>
                <a:cs typeface="Helvetica"/>
              </a:rPr>
              <a:t>Inversión total aproximada con beca y sin beca.</a:t>
            </a:r>
            <a:endParaRPr lang="es-MX" sz="1600" b="1" dirty="0">
              <a:solidFill>
                <a:srgbClr val="2D3867"/>
              </a:solidFill>
              <a:latin typeface="Helvetica"/>
              <a:cs typeface="Helvetica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349251549"/>
              </p:ext>
            </p:extLst>
          </p:nvPr>
        </p:nvGraphicFramePr>
        <p:xfrm>
          <a:off x="1423342" y="164343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ectangle 13"/>
          <p:cNvSpPr/>
          <p:nvPr/>
        </p:nvSpPr>
        <p:spPr>
          <a:xfrm>
            <a:off x="313899" y="300251"/>
            <a:ext cx="8516201" cy="1092433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/>
              <a:cs typeface="Helvetica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423342" y="830049"/>
            <a:ext cx="6096000" cy="301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20000"/>
              </a:lnSpc>
            </a:pPr>
            <a:r>
              <a:rPr lang="en-US" sz="4000" b="1" dirty="0" err="1" smtClean="0">
                <a:latin typeface="Helvetica"/>
                <a:cs typeface="Helvetica"/>
              </a:rPr>
              <a:t>Inversión</a:t>
            </a:r>
            <a:endParaRPr lang="en-US" sz="4000" b="1" dirty="0">
              <a:latin typeface="Helvetica"/>
              <a:cs typeface="Helvetica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  <p:sp>
        <p:nvSpPr>
          <p:cNvPr id="3" name="Rectangle 13"/>
          <p:cNvSpPr/>
          <p:nvPr/>
        </p:nvSpPr>
        <p:spPr>
          <a:xfrm>
            <a:off x="313899" y="300251"/>
            <a:ext cx="8516201" cy="1092433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Helvetica"/>
                <a:cs typeface="Helvetica"/>
              </a:rPr>
              <a:t>Beca</a:t>
            </a:r>
            <a:r>
              <a:rPr lang="en-US" sz="2800" b="1" dirty="0" smtClean="0">
                <a:latin typeface="Helvetica"/>
                <a:cs typeface="Helvetica"/>
              </a:rPr>
              <a:t>- </a:t>
            </a:r>
            <a:r>
              <a:rPr lang="en-US" sz="2800" b="1" dirty="0" err="1" smtClean="0">
                <a:latin typeface="Helvetica"/>
                <a:cs typeface="Helvetica"/>
              </a:rPr>
              <a:t>Convenio</a:t>
            </a:r>
            <a:endParaRPr lang="en-US" sz="2800" b="1" dirty="0">
              <a:latin typeface="Helvetica"/>
              <a:cs typeface="Helvetica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177961"/>
              </p:ext>
            </p:extLst>
          </p:nvPr>
        </p:nvGraphicFramePr>
        <p:xfrm>
          <a:off x="1786195" y="2505563"/>
          <a:ext cx="6096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2709"/>
                <a:gridCol w="2253291"/>
              </a:tblGrid>
              <a:tr h="0">
                <a:tc gridSpan="2">
                  <a:txBody>
                    <a:bodyPr/>
                    <a:lstStyle/>
                    <a:p>
                      <a:r>
                        <a:rPr lang="es-ES_tradnl" dirty="0" smtClean="0"/>
                        <a:t>Opción (33.33% por</a:t>
                      </a:r>
                      <a:r>
                        <a:rPr lang="es-ES_tradnl" baseline="0" dirty="0" smtClean="0"/>
                        <a:t> Representación)</a:t>
                      </a:r>
                      <a:endParaRPr lang="es-ES_tradnl" dirty="0"/>
                    </a:p>
                  </a:txBody>
                  <a:tcPr>
                    <a:solidFill>
                      <a:schemeClr val="accent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Congreso del Estado de Guanajuato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dirty="0" smtClean="0"/>
                        <a:t>$72,333.33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Grupo </a:t>
                      </a:r>
                      <a:r>
                        <a:rPr lang="es-ES_tradnl" baseline="0" dirty="0" smtClean="0"/>
                        <a:t>o Representación Parlamentaria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dirty="0" smtClean="0"/>
                        <a:t>$72,333.33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Interesado en cursar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dirty="0" smtClean="0"/>
                        <a:t>$72,333.33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ES_tradnl" b="1" dirty="0" smtClean="0"/>
                        <a:t>Gran</a:t>
                      </a:r>
                      <a:r>
                        <a:rPr lang="es-ES_tradnl" b="1" baseline="0" dirty="0" smtClean="0"/>
                        <a:t> total</a:t>
                      </a:r>
                      <a:endParaRPr lang="es-ES_trad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b="1" dirty="0" smtClean="0"/>
                        <a:t>$217,000.00</a:t>
                      </a:r>
                      <a:endParaRPr lang="es-ES_tradnl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777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63545098"/>
              </p:ext>
            </p:extLst>
          </p:nvPr>
        </p:nvGraphicFramePr>
        <p:xfrm>
          <a:off x="1953491" y="554180"/>
          <a:ext cx="6954982" cy="5777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528822"/>
            <a:ext cx="28263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chemeClr val="accent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REQUISITOS PARA SER ACREEDOR AL ESQUEMA DE BENEFICIOS:</a:t>
            </a:r>
          </a:p>
          <a:p>
            <a:endParaRPr lang="es-MX" dirty="0">
              <a:latin typeface="Helvetica"/>
              <a:cs typeface="Helvetic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22766" y="1009930"/>
            <a:ext cx="803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Helvetica"/>
                <a:cs typeface="Helvetica"/>
              </a:rPr>
              <a:t>1</a:t>
            </a:r>
            <a:endParaRPr lang="es-MX" b="1" dirty="0">
              <a:latin typeface="Helvetica"/>
              <a:cs typeface="Helvetic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87784" y="2352186"/>
            <a:ext cx="55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Helvetica"/>
                <a:cs typeface="Helvetica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60074" y="3694442"/>
            <a:ext cx="55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Helvetica"/>
                <a:cs typeface="Helvetica"/>
              </a:rPr>
              <a:t>3</a:t>
            </a:r>
            <a:endParaRPr lang="es-MX" b="1" dirty="0" smtClean="0">
              <a:latin typeface="Helvetica"/>
              <a:cs typeface="Helvetic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605" y="5044728"/>
            <a:ext cx="55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Helvetica"/>
                <a:cs typeface="Helvetica"/>
              </a:rPr>
              <a:t>4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6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28983049"/>
              </p:ext>
            </p:extLst>
          </p:nvPr>
        </p:nvGraphicFramePr>
        <p:xfrm>
          <a:off x="526473" y="817418"/>
          <a:ext cx="8340436" cy="5043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20452" y="1437989"/>
            <a:ext cx="55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5</a:t>
            </a:r>
            <a:endParaRPr lang="es-MX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039098" y="2926655"/>
            <a:ext cx="55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9" y="4374506"/>
            <a:ext cx="554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7</a:t>
            </a:r>
            <a:endParaRPr lang="es-MX" b="1" dirty="0" smtClean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78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52400" y="128484"/>
            <a:ext cx="8834392" cy="661709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8" name="Straight Connector 14"/>
          <p:cNvCxnSpPr/>
          <p:nvPr/>
        </p:nvCxnSpPr>
        <p:spPr>
          <a:xfrm>
            <a:off x="4584151" y="5172834"/>
            <a:ext cx="0" cy="108663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9"/>
          <p:cNvSpPr txBox="1"/>
          <p:nvPr/>
        </p:nvSpPr>
        <p:spPr>
          <a:xfrm>
            <a:off x="4746027" y="5189895"/>
            <a:ext cx="32240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Roberto Antonio Cano López</a:t>
            </a:r>
            <a:endParaRPr lang="es-MX" sz="2000" dirty="0"/>
          </a:p>
          <a:p>
            <a:r>
              <a:rPr lang="es-ES" u="sng" dirty="0" smtClean="0">
                <a:hlinkClick r:id="rId2"/>
              </a:rPr>
              <a:t>roberto.cano.l@itesm.mx</a:t>
            </a:r>
            <a:endParaRPr lang="es-ES" u="sng" dirty="0" smtClean="0"/>
          </a:p>
          <a:p>
            <a:r>
              <a:rPr lang="es-ES" b="1" dirty="0" smtClean="0"/>
              <a:t>+52 </a:t>
            </a:r>
            <a:r>
              <a:rPr lang="es-ES" b="1" dirty="0"/>
              <a:t>(477) 710 90 00 ext. </a:t>
            </a:r>
            <a:r>
              <a:rPr lang="es-ES" b="1" dirty="0" smtClean="0"/>
              <a:t>2020</a:t>
            </a:r>
            <a:endParaRPr lang="es-MX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912" y="5296075"/>
            <a:ext cx="3410561" cy="9094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46027" y="4756059"/>
            <a:ext cx="1584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solidFill>
                  <a:srgbClr val="3138AB"/>
                </a:solidFill>
              </a:rPr>
              <a:t>CONTACTO</a:t>
            </a:r>
            <a:endParaRPr lang="es-MX" sz="2000" dirty="0">
              <a:solidFill>
                <a:srgbClr val="3138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20" y="128484"/>
            <a:ext cx="8809552" cy="462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97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44949" y="142552"/>
            <a:ext cx="5528931" cy="658787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5433"/>
            <a:ext cx="6438559" cy="401754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830158" y="482273"/>
            <a:ext cx="80185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4000" b="1" dirty="0" smtClean="0">
                <a:solidFill>
                  <a:schemeClr val="tx2">
                    <a:lumMod val="75000"/>
                  </a:schemeClr>
                </a:solidFill>
                <a:latin typeface="Helvetica"/>
                <a:cs typeface="Helvetica"/>
              </a:rPr>
              <a:t>Maestría en </a:t>
            </a:r>
          </a:p>
          <a:p>
            <a:pPr algn="r"/>
            <a:r>
              <a:rPr lang="es-MX" sz="4000" b="1" dirty="0" smtClean="0">
                <a:solidFill>
                  <a:schemeClr val="tx2">
                    <a:lumMod val="75000"/>
                  </a:schemeClr>
                </a:solidFill>
                <a:latin typeface="Helvetica"/>
                <a:cs typeface="Helvetica"/>
              </a:rPr>
              <a:t>Gestión Pública</a:t>
            </a:r>
            <a:endParaRPr lang="es-ES" sz="4000" b="1" dirty="0">
              <a:solidFill>
                <a:schemeClr val="tx2">
                  <a:lumMod val="75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3" y="215803"/>
            <a:ext cx="1911912" cy="50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07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52" r="214" b="24004"/>
          <a:stretch/>
        </p:blipFill>
        <p:spPr>
          <a:xfrm>
            <a:off x="138545" y="142834"/>
            <a:ext cx="8861526" cy="6598127"/>
          </a:xfrm>
          <a:prstGeom prst="rect">
            <a:avLst/>
          </a:prstGeom>
        </p:spPr>
      </p:pic>
      <p:grpSp>
        <p:nvGrpSpPr>
          <p:cNvPr id="4" name="Group 6"/>
          <p:cNvGrpSpPr/>
          <p:nvPr/>
        </p:nvGrpSpPr>
        <p:grpSpPr>
          <a:xfrm>
            <a:off x="390079" y="485787"/>
            <a:ext cx="4119098" cy="4909669"/>
            <a:chOff x="-172303" y="553922"/>
            <a:chExt cx="4119098" cy="4909669"/>
          </a:xfrm>
        </p:grpSpPr>
        <p:grpSp>
          <p:nvGrpSpPr>
            <p:cNvPr id="5" name="Group 27"/>
            <p:cNvGrpSpPr/>
            <p:nvPr/>
          </p:nvGrpSpPr>
          <p:grpSpPr>
            <a:xfrm>
              <a:off x="429418" y="3595310"/>
              <a:ext cx="3409121" cy="1868281"/>
              <a:chOff x="308939" y="3526033"/>
              <a:chExt cx="3409121" cy="1868281"/>
            </a:xfrm>
          </p:grpSpPr>
          <p:sp>
            <p:nvSpPr>
              <p:cNvPr id="7" name="CuadroTexto 9"/>
              <p:cNvSpPr txBox="1"/>
              <p:nvPr/>
            </p:nvSpPr>
            <p:spPr>
              <a:xfrm>
                <a:off x="1844521" y="3526033"/>
                <a:ext cx="85703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s-ES" sz="2000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8" name="CuadroTexto 7"/>
              <p:cNvSpPr txBox="1"/>
              <p:nvPr/>
            </p:nvSpPr>
            <p:spPr>
              <a:xfrm>
                <a:off x="1017819" y="4073398"/>
                <a:ext cx="270024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s-ES" sz="3000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9" name="CuadroTexto 8"/>
              <p:cNvSpPr txBox="1"/>
              <p:nvPr/>
            </p:nvSpPr>
            <p:spPr>
              <a:xfrm>
                <a:off x="633595" y="4154458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s-ES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10" name="CuadroTexto 9"/>
              <p:cNvSpPr txBox="1"/>
              <p:nvPr/>
            </p:nvSpPr>
            <p:spPr>
              <a:xfrm>
                <a:off x="308939" y="3869927"/>
                <a:ext cx="1846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s-ES" sz="2800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11" name="CuadroTexto 10"/>
              <p:cNvSpPr txBox="1"/>
              <p:nvPr/>
            </p:nvSpPr>
            <p:spPr>
              <a:xfrm>
                <a:off x="1570330" y="3906114"/>
                <a:ext cx="1846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s-ES" sz="1600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12" name="CuadroTexto 11"/>
              <p:cNvSpPr txBox="1"/>
              <p:nvPr/>
            </p:nvSpPr>
            <p:spPr>
              <a:xfrm>
                <a:off x="2357966" y="3878122"/>
                <a:ext cx="1846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s-ES" sz="2800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13" name="CuadroTexto 12"/>
              <p:cNvSpPr txBox="1"/>
              <p:nvPr/>
            </p:nvSpPr>
            <p:spPr>
              <a:xfrm>
                <a:off x="566394" y="4617466"/>
                <a:ext cx="1846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s-ES" sz="2800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  <p:sp>
            <p:nvSpPr>
              <p:cNvPr id="14" name="CuadroTexto 20"/>
              <p:cNvSpPr txBox="1"/>
              <p:nvPr/>
            </p:nvSpPr>
            <p:spPr>
              <a:xfrm>
                <a:off x="332474" y="5055760"/>
                <a:ext cx="1846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s-ES" sz="1600" b="1" dirty="0">
                  <a:solidFill>
                    <a:schemeClr val="bg1"/>
                  </a:solidFill>
                  <a:latin typeface="Helvetica"/>
                  <a:ea typeface="Tahoma" panose="020B0604030504040204" pitchFamily="34" charset="0"/>
                  <a:cs typeface="Helvetica"/>
                </a:endParaRPr>
              </a:p>
            </p:txBody>
          </p:sp>
        </p:grpSp>
        <p:sp>
          <p:nvSpPr>
            <p:cNvPr id="6" name="CuadroTexto 13"/>
            <p:cNvSpPr txBox="1"/>
            <p:nvPr/>
          </p:nvSpPr>
          <p:spPr>
            <a:xfrm>
              <a:off x="-172303" y="553922"/>
              <a:ext cx="4119098" cy="4708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ES" sz="3200" dirty="0" smtClean="0">
                <a:solidFill>
                  <a:schemeClr val="tx2">
                    <a:lumMod val="75000"/>
                  </a:schemeClr>
                </a:solidFill>
                <a:latin typeface="Helvetica"/>
                <a:ea typeface="Tahoma" panose="020B0604030504040204" pitchFamily="34" charset="0"/>
                <a:cs typeface="Helvetica"/>
              </a:endParaRPr>
            </a:p>
            <a:p>
              <a:r>
                <a:rPr lang="es-ES" sz="4400" b="1" dirty="0" smtClean="0">
                  <a:solidFill>
                    <a:schemeClr val="tx2">
                      <a:lumMod val="75000"/>
                    </a:schemeClr>
                  </a:solidFill>
                  <a:latin typeface="Helvetica"/>
                  <a:ea typeface="Tahoma" panose="020B0604030504040204" pitchFamily="34" charset="0"/>
                  <a:cs typeface="Helvetica"/>
                </a:rPr>
                <a:t>Visión</a:t>
              </a:r>
            </a:p>
            <a:p>
              <a:endParaRPr lang="es-ES" sz="3200" dirty="0">
                <a:solidFill>
                  <a:schemeClr val="tx2">
                    <a:lumMod val="75000"/>
                  </a:schemeClr>
                </a:solidFill>
                <a:latin typeface="Helvetica"/>
                <a:ea typeface="Tahoma" panose="020B0604030504040204" pitchFamily="34" charset="0"/>
                <a:cs typeface="Helvetica"/>
              </a:endParaRPr>
            </a:p>
            <a:p>
              <a:r>
                <a:rPr lang="es-ES" sz="3200" dirty="0" smtClean="0">
                  <a:solidFill>
                    <a:schemeClr val="tx2">
                      <a:lumMod val="75000"/>
                    </a:schemeClr>
                  </a:solidFill>
                  <a:latin typeface="Helvetica"/>
                  <a:ea typeface="Tahoma" panose="020B0604030504040204" pitchFamily="34" charset="0"/>
                  <a:cs typeface="Helvetica"/>
                </a:rPr>
                <a:t>Formamos líderes con espíritu emprendedor, sentido humano </a:t>
              </a:r>
              <a:br>
                <a:rPr lang="es-ES" sz="3200" dirty="0" smtClean="0">
                  <a:solidFill>
                    <a:schemeClr val="tx2">
                      <a:lumMod val="75000"/>
                    </a:schemeClr>
                  </a:solidFill>
                  <a:latin typeface="Helvetica"/>
                  <a:ea typeface="Tahoma" panose="020B0604030504040204" pitchFamily="34" charset="0"/>
                  <a:cs typeface="Helvetica"/>
                </a:rPr>
              </a:br>
              <a:r>
                <a:rPr lang="es-ES" sz="3200" dirty="0" smtClean="0">
                  <a:solidFill>
                    <a:schemeClr val="tx2">
                      <a:lumMod val="75000"/>
                    </a:schemeClr>
                  </a:solidFill>
                  <a:latin typeface="Helvetica"/>
                  <a:ea typeface="Tahoma" panose="020B0604030504040204" pitchFamily="34" charset="0"/>
                  <a:cs typeface="Helvetica"/>
                </a:rPr>
                <a:t>y competitivos internacionalmente. </a:t>
              </a:r>
              <a:endParaRPr lang="es-ES" sz="3200" b="1" dirty="0">
                <a:solidFill>
                  <a:schemeClr val="tx2">
                    <a:lumMod val="75000"/>
                  </a:schemeClr>
                </a:solidFill>
                <a:latin typeface="Helvetica"/>
                <a:ea typeface="Tahoma" panose="020B0604030504040204" pitchFamily="34" charset="0"/>
                <a:cs typeface="Helvetica"/>
              </a:endParaRPr>
            </a:p>
          </p:txBody>
        </p:sp>
      </p:grpSp>
      <p:pic>
        <p:nvPicPr>
          <p:cNvPr id="15" name="Imagen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9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hutterstock_11659373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92" y="0"/>
            <a:ext cx="9312353" cy="6858000"/>
          </a:xfrm>
          <a:prstGeom prst="rect">
            <a:avLst/>
          </a:prstGeom>
        </p:spPr>
      </p:pic>
      <p:sp>
        <p:nvSpPr>
          <p:cNvPr id="8" name="CuadroTexto 1"/>
          <p:cNvSpPr txBox="1"/>
          <p:nvPr/>
        </p:nvSpPr>
        <p:spPr>
          <a:xfrm>
            <a:off x="234419" y="247854"/>
            <a:ext cx="7588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FFFFFF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Presencia en México y el mundo</a:t>
            </a:r>
          </a:p>
        </p:txBody>
      </p:sp>
      <p:pic>
        <p:nvPicPr>
          <p:cNvPr id="3" name="Picture 2" descr="Mapa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1" y="845373"/>
            <a:ext cx="9332270" cy="537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52399" y="128484"/>
            <a:ext cx="8822789" cy="658787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Helvetica"/>
              <a:cs typeface="Helvetica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79014" y="4445475"/>
            <a:ext cx="7636342" cy="986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defTabSz="914400">
              <a:spcBef>
                <a:spcPts val="0"/>
              </a:spcBef>
              <a:buNone/>
              <a:defRPr/>
            </a:pPr>
            <a:r>
              <a:rPr lang="es-MX" sz="2200" b="1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Universidad</a:t>
            </a:r>
            <a:r>
              <a:rPr lang="es-MX" sz="2200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 #1 de acuerdo a  empleadores en </a:t>
            </a:r>
            <a:r>
              <a:rPr lang="es-MX" sz="2200" b="1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México</a:t>
            </a:r>
            <a:r>
              <a:rPr lang="es-MX" sz="2200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 y América Latina.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79014" y="5175340"/>
            <a:ext cx="7636342" cy="10789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defTabSz="914400">
              <a:spcBef>
                <a:spcPts val="0"/>
              </a:spcBef>
              <a:buNone/>
              <a:defRPr/>
            </a:pPr>
            <a:r>
              <a:rPr lang="es-MX" sz="2200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El </a:t>
            </a:r>
            <a:r>
              <a:rPr lang="es-MX" sz="2200" b="1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Tecnológico de Monterrey </a:t>
            </a:r>
            <a:r>
              <a:rPr lang="es-MX" sz="2200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se encuentra dentro de las primeras 7 universidades, en el </a:t>
            </a:r>
            <a:r>
              <a:rPr lang="es-MX" sz="2200" b="1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Ranking QS </a:t>
            </a:r>
            <a:r>
              <a:rPr lang="es-MX" sz="2200" dirty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de América Latina</a:t>
            </a:r>
            <a:r>
              <a:rPr lang="es-MX" sz="2200" dirty="0" smtClean="0">
                <a:solidFill>
                  <a:srgbClr val="1F497D">
                    <a:lumMod val="75000"/>
                  </a:srgbClr>
                </a:solidFill>
                <a:latin typeface="Helvetica"/>
                <a:ea typeface="Tahoma" panose="020B0604030504040204" pitchFamily="34" charset="0"/>
                <a:cs typeface="Helvetica"/>
              </a:rPr>
              <a:t>.</a:t>
            </a:r>
            <a:endParaRPr lang="es-MX" sz="2200" dirty="0">
              <a:solidFill>
                <a:srgbClr val="1F497D">
                  <a:lumMod val="75000"/>
                </a:srgbClr>
              </a:solidFill>
              <a:latin typeface="Helvetica"/>
              <a:ea typeface="Tahoma" panose="020B0604030504040204" pitchFamily="34" charset="0"/>
              <a:cs typeface="Helvetica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455" y="316077"/>
            <a:ext cx="6245461" cy="412321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13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6071" y="4248124"/>
            <a:ext cx="68718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r>
              <a:rPr lang="es-MX" sz="2800" b="1" dirty="0" smtClean="0">
                <a:solidFill>
                  <a:srgbClr val="3138AB"/>
                </a:solidFill>
                <a:latin typeface="Helvetica"/>
                <a:cs typeface="Helvetica"/>
              </a:rPr>
              <a:t>Objetivo</a:t>
            </a:r>
            <a:r>
              <a:rPr lang="es-MX" sz="2000" b="1" dirty="0" smtClean="0">
                <a:solidFill>
                  <a:srgbClr val="3138AB"/>
                </a:solidFill>
                <a:latin typeface="Helvetica"/>
                <a:cs typeface="Helvetica"/>
              </a:rPr>
              <a:t>:</a:t>
            </a:r>
          </a:p>
          <a:p>
            <a:endParaRPr lang="es-MX" sz="16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algn="ctr"/>
            <a:r>
              <a:rPr lang="es-MX" sz="2000" dirty="0" smtClean="0">
                <a:solidFill>
                  <a:srgbClr val="000000"/>
                </a:solidFill>
                <a:latin typeface="Helvetica"/>
                <a:cs typeface="Helvetica"/>
              </a:rPr>
              <a:t>Formar líderes capacitados para ejercer la gestión pública local con un alto sentido ético y con estándares de excelencia</a:t>
            </a:r>
            <a:r>
              <a:rPr lang="es-MX" sz="20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13899" y="288913"/>
            <a:ext cx="8516201" cy="1193523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Helvetica"/>
                <a:cs typeface="Helvetica"/>
              </a:rPr>
              <a:t>Maestría</a:t>
            </a:r>
            <a:r>
              <a:rPr lang="en-US" sz="3200" b="1" dirty="0" smtClean="0">
                <a:latin typeface="Helvetica"/>
                <a:cs typeface="Helvetica"/>
              </a:rPr>
              <a:t> en </a:t>
            </a:r>
            <a:r>
              <a:rPr lang="en-US" sz="3200" b="1" dirty="0" err="1" smtClean="0">
                <a:latin typeface="Helvetica"/>
                <a:cs typeface="Helvetica"/>
              </a:rPr>
              <a:t>Gestión</a:t>
            </a:r>
            <a:r>
              <a:rPr lang="en-US" sz="3200" b="1" dirty="0" smtClean="0">
                <a:latin typeface="Helvetica"/>
                <a:cs typeface="Helvetica"/>
              </a:rPr>
              <a:t> </a:t>
            </a:r>
            <a:r>
              <a:rPr lang="en-US" sz="3200" b="1" dirty="0" err="1" smtClean="0">
                <a:latin typeface="Helvetica"/>
                <a:cs typeface="Helvetica"/>
              </a:rPr>
              <a:t>Pública</a:t>
            </a:r>
            <a:r>
              <a:rPr lang="en-US" sz="3200" b="1" dirty="0" smtClean="0">
                <a:latin typeface="Helvetica"/>
                <a:cs typeface="Helvetica"/>
              </a:rPr>
              <a:t> </a:t>
            </a:r>
            <a:r>
              <a:rPr lang="en-US" sz="3200" b="1" dirty="0" err="1" smtClean="0">
                <a:latin typeface="Helvetica"/>
                <a:cs typeface="Helvetica"/>
              </a:rPr>
              <a:t>Aplicada</a:t>
            </a:r>
            <a:r>
              <a:rPr lang="en-US" sz="3200" b="1" dirty="0" smtClean="0">
                <a:latin typeface="Helvetica"/>
                <a:cs typeface="Helvetica"/>
              </a:rPr>
              <a:t> (MGP)</a:t>
            </a:r>
          </a:p>
        </p:txBody>
      </p:sp>
      <p:pic>
        <p:nvPicPr>
          <p:cNvPr id="2052" name="Picture 4" descr="http://www.itesm.mx/wps/wcm/connect/6c8147804935e774acc8fc9710ff143e/MAP.jpg?MOD=AJPERES&amp;CACHEID=6c8147804935e774acc8fc9710ff143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330" y="1665273"/>
            <a:ext cx="4847338" cy="2582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0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206727" y="-132914"/>
            <a:ext cx="9509464" cy="714782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/>
              <a:cs typeface="Helvetica"/>
            </a:endParaRPr>
          </a:p>
        </p:txBody>
      </p:sp>
      <p:sp>
        <p:nvSpPr>
          <p:cNvPr id="2" name="Rectangle 2"/>
          <p:cNvSpPr/>
          <p:nvPr/>
        </p:nvSpPr>
        <p:spPr>
          <a:xfrm>
            <a:off x="179752" y="1564232"/>
            <a:ext cx="216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Flexibilidad</a:t>
            </a:r>
            <a:endParaRPr lang="es-MX" sz="14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87917" y="1564232"/>
            <a:ext cx="2160000" cy="1440000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Profesores</a:t>
            </a:r>
          </a:p>
          <a:p>
            <a:pPr algn="ctr">
              <a:lnSpc>
                <a:spcPts val="1900"/>
              </a:lnSpc>
            </a:pPr>
            <a:endParaRPr lang="es-MX" sz="14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Tutores</a:t>
            </a:r>
          </a:p>
          <a:p>
            <a:pPr algn="ctr">
              <a:lnSpc>
                <a:spcPts val="1900"/>
              </a:lnSpc>
            </a:pPr>
            <a:endParaRPr lang="es-MX" sz="14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Consejeros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04248" y="1564232"/>
            <a:ext cx="2160000" cy="1440000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lvl="0"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Directores</a:t>
            </a:r>
          </a:p>
          <a:p>
            <a:pPr lvl="0" algn="ctr">
              <a:lnSpc>
                <a:spcPts val="1900"/>
              </a:lnSpc>
            </a:pPr>
            <a:endParaRPr lang="es-MX" sz="14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lvl="0"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Académicos</a:t>
            </a:r>
            <a:endParaRPr lang="es-MX" sz="14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5" name="Rectangle 26"/>
          <p:cNvSpPr/>
          <p:nvPr/>
        </p:nvSpPr>
        <p:spPr>
          <a:xfrm>
            <a:off x="2387917" y="3051812"/>
            <a:ext cx="216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Biblioteca </a:t>
            </a: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y videoteca digital</a:t>
            </a:r>
          </a:p>
          <a:p>
            <a:pPr algn="ctr">
              <a:lnSpc>
                <a:spcPts val="1900"/>
              </a:lnSpc>
            </a:pPr>
            <a:r>
              <a:rPr lang="es-MX" sz="1200" b="1" dirty="0">
                <a:solidFill>
                  <a:schemeClr val="bg1"/>
                </a:solidFill>
                <a:latin typeface="Helvetica"/>
                <a:cs typeface="Helvetica"/>
              </a:rPr>
              <a:t>110 mil libros y 60 mil publicaciones </a:t>
            </a:r>
          </a:p>
        </p:txBody>
      </p:sp>
      <p:sp>
        <p:nvSpPr>
          <p:cNvPr id="6" name="Rectangle 27"/>
          <p:cNvSpPr/>
          <p:nvPr/>
        </p:nvSpPr>
        <p:spPr>
          <a:xfrm>
            <a:off x="4596082" y="3051812"/>
            <a:ext cx="2160000" cy="1440000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lvl="0"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Servicios </a:t>
            </a: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de soporte: administrativo, escolares </a:t>
            </a:r>
          </a:p>
          <a:p>
            <a:pPr lvl="0"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y de </a:t>
            </a: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servicios </a:t>
            </a:r>
            <a:b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al </a:t>
            </a: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usuario</a:t>
            </a:r>
          </a:p>
        </p:txBody>
      </p:sp>
      <p:sp>
        <p:nvSpPr>
          <p:cNvPr id="7" name="Rectangle 28"/>
          <p:cNvSpPr/>
          <p:nvPr/>
        </p:nvSpPr>
        <p:spPr>
          <a:xfrm>
            <a:off x="6804248" y="3051812"/>
            <a:ext cx="2160000" cy="1440000"/>
          </a:xfrm>
          <a:prstGeom prst="rect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lvl="0"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Equipo </a:t>
            </a: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de </a:t>
            </a:r>
          </a:p>
          <a:p>
            <a:pPr lvl="0"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trabajo a distancia</a:t>
            </a:r>
          </a:p>
        </p:txBody>
      </p:sp>
      <p:sp>
        <p:nvSpPr>
          <p:cNvPr id="8" name="Rectangle 30"/>
          <p:cNvSpPr/>
          <p:nvPr/>
        </p:nvSpPr>
        <p:spPr>
          <a:xfrm>
            <a:off x="179752" y="4539392"/>
            <a:ext cx="216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Material </a:t>
            </a:r>
          </a:p>
          <a:p>
            <a:pPr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de los cursos </a:t>
            </a:r>
          </a:p>
          <a:p>
            <a:pPr algn="ctr">
              <a:lnSpc>
                <a:spcPts val="1900"/>
              </a:lnSpc>
            </a:pP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en la plataforma tecnológica</a:t>
            </a:r>
          </a:p>
        </p:txBody>
      </p:sp>
      <p:sp>
        <p:nvSpPr>
          <p:cNvPr id="9" name="Rectangle 31"/>
          <p:cNvSpPr/>
          <p:nvPr/>
        </p:nvSpPr>
        <p:spPr>
          <a:xfrm>
            <a:off x="2387917" y="4539392"/>
            <a:ext cx="2160000" cy="1440000"/>
          </a:xfrm>
          <a:prstGeom prst="rect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lvl="0"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Intercambio constante </a:t>
            </a: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de experiencias</a:t>
            </a:r>
          </a:p>
        </p:txBody>
      </p:sp>
      <p:sp>
        <p:nvSpPr>
          <p:cNvPr id="10" name="Rectangle 32"/>
          <p:cNvSpPr/>
          <p:nvPr/>
        </p:nvSpPr>
        <p:spPr>
          <a:xfrm>
            <a:off x="4596082" y="4539392"/>
            <a:ext cx="2160000" cy="1440000"/>
          </a:xfrm>
          <a:prstGeom prst="rect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lvl="0" algn="ctr">
              <a:lnSpc>
                <a:spcPts val="1900"/>
              </a:lnSpc>
            </a:pPr>
            <a:r>
              <a:rPr lang="es-MX" sz="1400" b="1" dirty="0" smtClean="0">
                <a:solidFill>
                  <a:schemeClr val="bg1"/>
                </a:solidFill>
                <a:latin typeface="Helvetica"/>
                <a:cs typeface="Helvetica"/>
              </a:rPr>
              <a:t>Técnicas </a:t>
            </a:r>
            <a:r>
              <a:rPr lang="es-MX" sz="1400" b="1" dirty="0">
                <a:solidFill>
                  <a:schemeClr val="bg1"/>
                </a:solidFill>
                <a:latin typeface="Helvetica"/>
                <a:cs typeface="Helvetica"/>
              </a:rPr>
              <a:t>didácticas</a:t>
            </a:r>
          </a:p>
        </p:txBody>
      </p:sp>
      <p:grpSp>
        <p:nvGrpSpPr>
          <p:cNvPr id="11" name="Group 9"/>
          <p:cNvGrpSpPr/>
          <p:nvPr/>
        </p:nvGrpSpPr>
        <p:grpSpPr>
          <a:xfrm>
            <a:off x="179751" y="3047568"/>
            <a:ext cx="2160000" cy="1440000"/>
            <a:chOff x="179752" y="3332404"/>
            <a:chExt cx="2160000" cy="14400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2" name="Rectangle 25"/>
            <p:cNvSpPr/>
            <p:nvPr/>
          </p:nvSpPr>
          <p:spPr>
            <a:xfrm>
              <a:off x="179752" y="3332404"/>
              <a:ext cx="2160000" cy="1440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600"/>
                </a:lnSpc>
              </a:pPr>
              <a:r>
                <a:rPr lang="es-MX" b="1" dirty="0">
                  <a:solidFill>
                    <a:schemeClr val="tx2"/>
                  </a:solidFill>
                  <a:latin typeface="Helvetica"/>
                  <a:cs typeface="Helvetica"/>
                </a:rPr>
                <a:t>APRENDIZAJE </a:t>
              </a:r>
            </a:p>
            <a:p>
              <a:pPr algn="ctr">
                <a:lnSpc>
                  <a:spcPts val="2600"/>
                </a:lnSpc>
              </a:pPr>
              <a:r>
                <a:rPr lang="es-MX" b="1" dirty="0">
                  <a:solidFill>
                    <a:schemeClr val="tx2"/>
                  </a:solidFill>
                  <a:latin typeface="Helvetica"/>
                  <a:cs typeface="Helvetica"/>
                </a:rPr>
                <a:t>INDIVIDUAL</a:t>
              </a:r>
            </a:p>
          </p:txBody>
        </p:sp>
        <p:sp>
          <p:nvSpPr>
            <p:cNvPr id="13" name="Plus 7"/>
            <p:cNvSpPr/>
            <p:nvPr/>
          </p:nvSpPr>
          <p:spPr>
            <a:xfrm>
              <a:off x="1979752" y="3332404"/>
              <a:ext cx="360000" cy="360000"/>
            </a:xfrm>
            <a:prstGeom prst="mathPlus">
              <a:avLst>
                <a:gd name="adj1" fmla="val 13241"/>
              </a:avLst>
            </a:prstGeom>
            <a:solidFill>
              <a:schemeClr val="tx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0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96082" y="1564232"/>
            <a:ext cx="2160000" cy="1440000"/>
            <a:chOff x="2387917" y="1564232"/>
            <a:chExt cx="2160000" cy="1440000"/>
          </a:xfrm>
        </p:grpSpPr>
        <p:sp>
          <p:nvSpPr>
            <p:cNvPr id="15" name="Rectangle 21"/>
            <p:cNvSpPr/>
            <p:nvPr/>
          </p:nvSpPr>
          <p:spPr>
            <a:xfrm>
              <a:off x="2387917" y="1564232"/>
              <a:ext cx="2160000" cy="1440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lnSpc>
                  <a:spcPts val="2600"/>
                </a:lnSpc>
              </a:pPr>
              <a:r>
                <a:rPr lang="es-MX" b="1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Helvetica"/>
                  <a:cs typeface="Helvetica"/>
                </a:rPr>
                <a:t>APRENDIZAJE </a:t>
              </a:r>
            </a:p>
            <a:p>
              <a:pPr lvl="0" algn="ctr">
                <a:lnSpc>
                  <a:spcPts val="2600"/>
                </a:lnSpc>
              </a:pPr>
              <a:r>
                <a:rPr lang="es-MX" b="1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Helvetica"/>
                  <a:cs typeface="Helvetica"/>
                </a:rPr>
                <a:t>DIRIGIDO</a:t>
              </a:r>
            </a:p>
          </p:txBody>
        </p:sp>
        <p:sp>
          <p:nvSpPr>
            <p:cNvPr id="16" name="Plus 34"/>
            <p:cNvSpPr/>
            <p:nvPr/>
          </p:nvSpPr>
          <p:spPr>
            <a:xfrm>
              <a:off x="4187917" y="1564232"/>
              <a:ext cx="360000" cy="360000"/>
            </a:xfrm>
            <a:prstGeom prst="mathPlus">
              <a:avLst>
                <a:gd name="adj1" fmla="val 13241"/>
              </a:avLst>
            </a:prstGeom>
            <a:solidFill>
              <a:schemeClr val="accent1">
                <a:lumMod val="75000"/>
                <a:lumOff val="2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0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</p:grpSp>
      <p:grpSp>
        <p:nvGrpSpPr>
          <p:cNvPr id="17" name="Group 11"/>
          <p:cNvGrpSpPr/>
          <p:nvPr/>
        </p:nvGrpSpPr>
        <p:grpSpPr>
          <a:xfrm>
            <a:off x="6804248" y="4539392"/>
            <a:ext cx="2160000" cy="1440000"/>
            <a:chOff x="6804248" y="4819984"/>
            <a:chExt cx="2160000" cy="14400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8" name="Rectangle 33"/>
            <p:cNvSpPr/>
            <p:nvPr/>
          </p:nvSpPr>
          <p:spPr>
            <a:xfrm>
              <a:off x="6804248" y="4819984"/>
              <a:ext cx="2160000" cy="1440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>
                <a:lnSpc>
                  <a:spcPts val="2600"/>
                </a:lnSpc>
              </a:pPr>
              <a:r>
                <a:rPr lang="es-MX" sz="16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Helvetica"/>
                  <a:cs typeface="Helvetica"/>
                </a:rPr>
                <a:t>APRENDIZAJE </a:t>
              </a:r>
            </a:p>
            <a:p>
              <a:pPr algn="ctr">
                <a:lnSpc>
                  <a:spcPts val="2600"/>
                </a:lnSpc>
              </a:pPr>
              <a:r>
                <a:rPr lang="es-MX" sz="16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Helvetica"/>
                  <a:cs typeface="Helvetica"/>
                </a:rPr>
                <a:t>COLABORATIVO</a:t>
              </a:r>
              <a:endParaRPr lang="es-MX" sz="1600" b="1" dirty="0">
                <a:solidFill>
                  <a:schemeClr val="accent1">
                    <a:lumMod val="50000"/>
                    <a:lumOff val="50000"/>
                  </a:schemeClr>
                </a:solidFill>
                <a:latin typeface="Helvetica"/>
                <a:cs typeface="Helvetica"/>
              </a:endParaRPr>
            </a:p>
          </p:txBody>
        </p:sp>
        <p:sp>
          <p:nvSpPr>
            <p:cNvPr id="19" name="Plus 35"/>
            <p:cNvSpPr/>
            <p:nvPr/>
          </p:nvSpPr>
          <p:spPr>
            <a:xfrm>
              <a:off x="8604248" y="4819984"/>
              <a:ext cx="360000" cy="360000"/>
            </a:xfrm>
            <a:prstGeom prst="mathPlus">
              <a:avLst>
                <a:gd name="adj1" fmla="val 13241"/>
              </a:avLst>
            </a:prstGeom>
            <a:solidFill>
              <a:schemeClr val="accent1">
                <a:lumMod val="50000"/>
                <a:lumOff val="5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00">
                <a:solidFill>
                  <a:srgbClr val="FFFFFF"/>
                </a:solidFill>
                <a:latin typeface="Helvetica"/>
                <a:cs typeface="Helvetica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279278" y="125939"/>
            <a:ext cx="47923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Helvetica"/>
                <a:cs typeface="Helvetica"/>
              </a:rPr>
              <a:t>VENTAJAS DEL MODELO EDUCATIVO EN LÍNEA</a:t>
            </a:r>
            <a:endParaRPr lang="en-US" sz="2800" b="1" dirty="0">
              <a:latin typeface="Helvetica"/>
              <a:cs typeface="Helvetica"/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4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3898" y="344332"/>
            <a:ext cx="8516201" cy="1193523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Helvetica"/>
                <a:cs typeface="Helvetica"/>
              </a:rPr>
              <a:t>Maestría</a:t>
            </a:r>
            <a:r>
              <a:rPr lang="en-US" sz="3600" b="1" dirty="0" smtClean="0">
                <a:latin typeface="Helvetica"/>
                <a:cs typeface="Helvetica"/>
              </a:rPr>
              <a:t> en </a:t>
            </a:r>
            <a:r>
              <a:rPr lang="en-US" sz="3600" b="1" dirty="0" err="1" smtClean="0">
                <a:latin typeface="Helvetica"/>
                <a:cs typeface="Helvetica"/>
              </a:rPr>
              <a:t>Gestión</a:t>
            </a:r>
            <a:r>
              <a:rPr lang="en-US" sz="3600" b="1" dirty="0" smtClean="0">
                <a:latin typeface="Helvetica"/>
                <a:cs typeface="Helvetica"/>
              </a:rPr>
              <a:t> </a:t>
            </a:r>
            <a:r>
              <a:rPr lang="en-US" sz="3600" b="1" dirty="0" err="1" smtClean="0">
                <a:latin typeface="Helvetica"/>
                <a:cs typeface="Helvetica"/>
              </a:rPr>
              <a:t>Pública</a:t>
            </a:r>
            <a:r>
              <a:rPr lang="en-US" sz="3600" b="1" dirty="0" smtClean="0">
                <a:latin typeface="Helvetica"/>
                <a:cs typeface="Helvetica"/>
              </a:rPr>
              <a:t> </a:t>
            </a:r>
            <a:r>
              <a:rPr lang="en-US" sz="3600" b="1" dirty="0" err="1" smtClean="0">
                <a:latin typeface="Helvetica"/>
                <a:cs typeface="Helvetica"/>
              </a:rPr>
              <a:t>Aplicada</a:t>
            </a:r>
            <a:r>
              <a:rPr lang="en-US" sz="3600" b="1" dirty="0" smtClean="0">
                <a:latin typeface="Helvetica"/>
                <a:cs typeface="Helvetica"/>
              </a:rPr>
              <a:t> (MGP)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044426838"/>
              </p:ext>
            </p:extLst>
          </p:nvPr>
        </p:nvGraphicFramePr>
        <p:xfrm>
          <a:off x="-263237" y="1684480"/>
          <a:ext cx="5458691" cy="3552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289836425"/>
              </p:ext>
            </p:extLst>
          </p:nvPr>
        </p:nvGraphicFramePr>
        <p:xfrm>
          <a:off x="3906981" y="3180770"/>
          <a:ext cx="5458691" cy="3552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35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52399" y="128484"/>
            <a:ext cx="8822789" cy="658787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Helvetica"/>
              <a:cs typeface="Helvetica"/>
            </a:endParaRP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717405"/>
              </p:ext>
            </p:extLst>
          </p:nvPr>
        </p:nvGraphicFramePr>
        <p:xfrm>
          <a:off x="953850" y="2488371"/>
          <a:ext cx="7012545" cy="1222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2" name="Worksheet" r:id="rId4" imgW="5286191" imgH="1076178" progId="Excel.Sheet.12">
                  <p:embed/>
                </p:oleObj>
              </mc:Choice>
              <mc:Fallback>
                <p:oleObj name="Worksheet" r:id="rId4" imgW="5286191" imgH="1076178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850" y="2488371"/>
                        <a:ext cx="7012545" cy="122242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057521" y="1465387"/>
            <a:ext cx="2161292" cy="420525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/>
              <a:cs typeface="Helvetic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57520" y="1474300"/>
            <a:ext cx="2399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Helvetica"/>
                <a:cs typeface="Helvetica"/>
              </a:rPr>
              <a:t>Trimestral (MGP)</a:t>
            </a:r>
            <a:endParaRPr lang="en-US" sz="20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1057522" y="3918119"/>
            <a:ext cx="6265862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latin typeface="Helvetica"/>
                <a:cs typeface="Helvetica"/>
              </a:rPr>
              <a:t>* Cursando </a:t>
            </a:r>
            <a:r>
              <a:rPr lang="es-MX" sz="1400" b="1" dirty="0" smtClean="0">
                <a:latin typeface="Helvetica"/>
                <a:cs typeface="Helvetica"/>
              </a:rPr>
              <a:t>2 </a:t>
            </a:r>
            <a:r>
              <a:rPr lang="es-MX" sz="1400" b="1" dirty="0">
                <a:latin typeface="Helvetica"/>
                <a:cs typeface="Helvetica"/>
              </a:rPr>
              <a:t>materias por trimestre y 1 en verano.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3899" y="210527"/>
            <a:ext cx="8516201" cy="987469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"/>
              <a:cs typeface="Helvetica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504105" y="677178"/>
            <a:ext cx="6096000" cy="301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20000"/>
              </a:lnSpc>
            </a:pPr>
            <a:r>
              <a:rPr lang="en-US" sz="4000" b="1" dirty="0" err="1" smtClean="0">
                <a:latin typeface="Helvetica"/>
                <a:cs typeface="Helvetica"/>
              </a:rPr>
              <a:t>Duración</a:t>
            </a:r>
            <a:endParaRPr lang="en-US" sz="4000" b="1" dirty="0">
              <a:latin typeface="Helvetica"/>
              <a:cs typeface="Helvetica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60" y="6291961"/>
            <a:ext cx="1284427" cy="34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00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Personalizar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1352"/>
      </a:accent1>
      <a:accent2>
        <a:srgbClr val="C0504D"/>
      </a:accent2>
      <a:accent3>
        <a:srgbClr val="9BBB59"/>
      </a:accent3>
      <a:accent4>
        <a:srgbClr val="8064A2"/>
      </a:accent4>
      <a:accent5>
        <a:srgbClr val="1A286E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Cuadrícula.thmx</Template>
  <TotalTime>10261</TotalTime>
  <Words>735</Words>
  <Application>Microsoft Office PowerPoint</Application>
  <PresentationFormat>Presentación en pantalla (4:3)</PresentationFormat>
  <Paragraphs>143</Paragraphs>
  <Slides>19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30" baseType="lpstr">
      <vt:lpstr>ＭＳ Ｐゴシック</vt:lpstr>
      <vt:lpstr>ＭＳ Ｐゴシック</vt:lpstr>
      <vt:lpstr>Arial</vt:lpstr>
      <vt:lpstr>Calibri</vt:lpstr>
      <vt:lpstr>Champagne &amp; Limousines</vt:lpstr>
      <vt:lpstr>Helvetica</vt:lpstr>
      <vt:lpstr>Tahoma</vt:lpstr>
      <vt:lpstr>Wingdings</vt:lpstr>
      <vt:lpstr>Wingdings 2</vt:lpstr>
      <vt:lpstr>Grid</vt:lpstr>
      <vt:lpstr>Worksheet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</dc:creator>
  <cp:lastModifiedBy>Jorge Octavio Sopeña Quiroz</cp:lastModifiedBy>
  <cp:revision>330</cp:revision>
  <dcterms:created xsi:type="dcterms:W3CDTF">2015-03-26T21:44:09Z</dcterms:created>
  <dcterms:modified xsi:type="dcterms:W3CDTF">2016-09-13T14:51:49Z</dcterms:modified>
</cp:coreProperties>
</file>