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94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39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22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169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8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0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03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19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005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91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59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1C2CDF0-41DF-49BD-A776-BB2B40961ECC}" type="datetimeFigureOut">
              <a:rPr lang="es-MX" smtClean="0"/>
              <a:t>20/09/16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83FCC22-1133-419C-A0F8-C6A95888606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93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9412"/>
          <a:stretch/>
        </p:blipFill>
        <p:spPr>
          <a:xfrm>
            <a:off x="906989" y="1272728"/>
            <a:ext cx="10287000" cy="48947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1143" y="337650"/>
            <a:ext cx="9966960" cy="3035808"/>
          </a:xfrm>
        </p:spPr>
        <p:txBody>
          <a:bodyPr>
            <a:normAutofit fontScale="90000"/>
          </a:bodyPr>
          <a:lstStyle/>
          <a:p>
            <a:r>
              <a:rPr lang="es-MX" sz="7300" dirty="0" smtClean="0"/>
              <a:t>PROGRAMA DE PROTECCIÓN CIVIL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6989" y="5073763"/>
            <a:ext cx="8958637" cy="1093694"/>
          </a:xfrm>
        </p:spPr>
        <p:txBody>
          <a:bodyPr>
            <a:normAutofit/>
          </a:bodyPr>
          <a:lstStyle/>
          <a:p>
            <a:r>
              <a:rPr lang="es-MX" dirty="0" smtClean="0"/>
              <a:t>SIMULACRO 19 DE SEPTIEMBRE 2016 </a:t>
            </a:r>
            <a:endParaRPr lang="es-MX" dirty="0"/>
          </a:p>
        </p:txBody>
      </p:sp>
      <p:pic>
        <p:nvPicPr>
          <p:cNvPr id="4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71" y="4708961"/>
            <a:ext cx="2829918" cy="14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6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DÍA NACIONAL DE PROTECCIÓN CIVIL </a:t>
            </a:r>
            <a:endParaRPr lang="es-MX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69848" y="2299447"/>
            <a:ext cx="9871633" cy="3523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/>
              <a:t>La JG &amp; CP, de fecha 23 de febrero del 2016, dio anuencia para la </a:t>
            </a:r>
            <a:r>
              <a:rPr lang="es-MX" sz="2400" dirty="0" smtClean="0"/>
              <a:t>creaci</a:t>
            </a:r>
            <a:r>
              <a:rPr lang="es-ES" sz="2400" dirty="0" err="1" smtClean="0"/>
              <a:t>ó</a:t>
            </a:r>
            <a:r>
              <a:rPr lang="es-MX" sz="2400" dirty="0" smtClean="0"/>
              <a:t>n </a:t>
            </a:r>
            <a:r>
              <a:rPr lang="es-MX" sz="2400" dirty="0" smtClean="0"/>
              <a:t>de 3 comites de trabajos y mejoras internas, uno de ellos es </a:t>
            </a:r>
            <a:r>
              <a:rPr lang="es-MX" sz="2400" dirty="0"/>
              <a:t>el comité de Salud, Seguridad e </a:t>
            </a:r>
            <a:r>
              <a:rPr lang="es-MX" sz="2400" dirty="0" smtClean="0"/>
              <a:t>Higiene. </a:t>
            </a:r>
          </a:p>
          <a:p>
            <a:pPr algn="just"/>
            <a:r>
              <a:rPr lang="es-MX" sz="2400" dirty="0" smtClean="0"/>
              <a:t>En reuniones de trabajo </a:t>
            </a:r>
            <a:r>
              <a:rPr lang="es-MX" sz="2400" dirty="0"/>
              <a:t>del comité de Salud, Seguridad e Higiene del Congreso del Estado de Guanajuato </a:t>
            </a:r>
            <a:r>
              <a:rPr lang="es-MX" sz="2400" dirty="0" smtClean="0"/>
              <a:t>en fechas 6, 13 y15 </a:t>
            </a:r>
            <a:r>
              <a:rPr lang="es-MX" sz="2400" dirty="0"/>
              <a:t>de </a:t>
            </a:r>
            <a:r>
              <a:rPr lang="es-MX" sz="2400" dirty="0" smtClean="0"/>
              <a:t>septiembre </a:t>
            </a:r>
            <a:r>
              <a:rPr lang="es-MX" sz="2400" dirty="0"/>
              <a:t>del 2016 </a:t>
            </a:r>
            <a:r>
              <a:rPr lang="es-MX" sz="2400" dirty="0" smtClean="0"/>
              <a:t>para llevar </a:t>
            </a:r>
            <a:r>
              <a:rPr lang="es-MX" sz="2400" dirty="0"/>
              <a:t>a </a:t>
            </a:r>
            <a:r>
              <a:rPr lang="es-MX" sz="2400" dirty="0" smtClean="0"/>
              <a:t>cabo capacitaci</a:t>
            </a:r>
            <a:r>
              <a:rPr lang="es-ES" sz="2400" dirty="0" err="1" smtClean="0"/>
              <a:t>ón</a:t>
            </a:r>
            <a:r>
              <a:rPr lang="es-ES" sz="2400" dirty="0" smtClean="0"/>
              <a:t> en materia de protección civil, y revisando la posibilidad de realizar algún simulacro</a:t>
            </a:r>
            <a:r>
              <a:rPr lang="es-MX" sz="2400" dirty="0" smtClean="0"/>
              <a:t> </a:t>
            </a:r>
            <a:r>
              <a:rPr lang="es-MX" sz="2400" dirty="0"/>
              <a:t>en fecha 19 de </a:t>
            </a:r>
            <a:r>
              <a:rPr lang="es-MX" sz="2400" dirty="0" smtClean="0"/>
              <a:t>septiembre del año en curso, Día Nacional de Protección Civil, decretado así en 2001 debido los </a:t>
            </a:r>
            <a:r>
              <a:rPr lang="es-MX" sz="2400" dirty="0"/>
              <a:t>acontecimientos sucedidos el día 19 de Septiembre de 1985 en la </a:t>
            </a:r>
            <a:r>
              <a:rPr lang="es-MX" sz="2400" dirty="0" smtClean="0"/>
              <a:t>Ciudad de México. </a:t>
            </a:r>
          </a:p>
          <a:p>
            <a:pPr algn="just"/>
            <a:r>
              <a:rPr lang="es-MX" sz="2400" dirty="0" smtClean="0"/>
              <a:t>Se llevaron reuniones de trabajo por parte del comité, as</a:t>
            </a:r>
            <a:r>
              <a:rPr lang="es-ES" sz="2400" dirty="0" smtClean="0"/>
              <a:t>í como del equipo interno de PC, y las autoridades en la materia</a:t>
            </a:r>
            <a:r>
              <a:rPr lang="es-MX" sz="2400" dirty="0" smtClean="0"/>
              <a:t>, con el objetivo de definir protocolos, alcances y capacitaci</a:t>
            </a:r>
            <a:r>
              <a:rPr lang="es-ES" sz="2400" dirty="0" err="1" smtClean="0"/>
              <a:t>ón</a:t>
            </a:r>
            <a:r>
              <a:rPr lang="es-ES" sz="2400" dirty="0" smtClean="0"/>
              <a:t>.</a:t>
            </a:r>
            <a:endParaRPr lang="es-MX" sz="2400" dirty="0" smtClean="0"/>
          </a:p>
          <a:p>
            <a:pPr algn="just"/>
            <a:r>
              <a:rPr lang="es-MX" sz="2400" dirty="0" smtClean="0"/>
              <a:t>La JG &amp; CP lo autorizo, y en este contexto, la Casa Legislativa del Estado de Guanajuato , llevó a cabo el primer simulacro en el que se aplicaron los protocolos establecidos por Protección Civil, subrayando los planes de contingencia del  Comité de Salud, Seguridad e Higiene, con las acciones que son de su competencia ante un siniestro. </a:t>
            </a:r>
          </a:p>
          <a:p>
            <a:endParaRPr lang="es-MX" dirty="0"/>
          </a:p>
        </p:txBody>
      </p:sp>
      <p:pic>
        <p:nvPicPr>
          <p:cNvPr id="9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40" y="5376753"/>
            <a:ext cx="2547531" cy="13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8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Fomentar la cultura de prevenci</a:t>
            </a:r>
            <a:r>
              <a:rPr lang="es-ES" dirty="0" err="1" smtClean="0"/>
              <a:t>ón</a:t>
            </a:r>
            <a:r>
              <a:rPr lang="es-ES" dirty="0" smtClean="0"/>
              <a:t> y hacer conciencia sobre la importancia de Protección Civil.</a:t>
            </a:r>
          </a:p>
          <a:p>
            <a:pPr algn="just"/>
            <a:r>
              <a:rPr lang="es-MX" dirty="0" smtClean="0"/>
              <a:t>Al realizar </a:t>
            </a:r>
            <a:r>
              <a:rPr lang="es-MX" dirty="0"/>
              <a:t>simulacros de evacuación en las instalaciones oficiales correspondientes, </a:t>
            </a:r>
            <a:r>
              <a:rPr lang="es-MX" dirty="0" smtClean="0"/>
              <a:t>se  fomentan </a:t>
            </a:r>
            <a:r>
              <a:rPr lang="es-MX" dirty="0"/>
              <a:t>las medidas de autoprotección y autocuidado, y que ayuden a minimizar los riesgos provenientes de los desastres naturales o antropogénicos</a:t>
            </a:r>
            <a:r>
              <a:rPr lang="es-MX" dirty="0" smtClean="0"/>
              <a:t>.</a:t>
            </a:r>
            <a:endParaRPr lang="es-MX" dirty="0"/>
          </a:p>
          <a:p>
            <a:pPr algn="just"/>
            <a:r>
              <a:rPr lang="es-MX" dirty="0"/>
              <a:t> </a:t>
            </a:r>
            <a:r>
              <a:rPr lang="es-MX" dirty="0" smtClean="0"/>
              <a:t>Capacitar a los colaboradores del Congreso la importancia de saber cuales son las acciones correctas de evacuación.</a:t>
            </a:r>
          </a:p>
          <a:p>
            <a:pPr algn="just"/>
            <a:r>
              <a:rPr lang="es-MX" dirty="0" smtClean="0"/>
              <a:t>Definir el protoclo interno de atenci</a:t>
            </a:r>
            <a:r>
              <a:rPr lang="es-ES" dirty="0" err="1" smtClean="0"/>
              <a:t>ón</a:t>
            </a:r>
            <a:r>
              <a:rPr lang="es-ES" dirty="0" smtClean="0"/>
              <a:t> a contingencias, y la selección del personal de apoyo, así como también mecanismos de comunicación.</a:t>
            </a:r>
            <a:endParaRPr lang="es-MX" dirty="0" smtClean="0"/>
          </a:p>
          <a:p>
            <a:r>
              <a:rPr lang="es-MX" dirty="0" smtClean="0"/>
              <a:t>Medir la eficiencia del protocolo, y tomar nota de los errores cometidos para su posterior evaluación y corrección. “TODO ES PERFECTIBLE y mejorable”</a:t>
            </a:r>
            <a:endParaRPr lang="es-MX" dirty="0"/>
          </a:p>
          <a:p>
            <a:endParaRPr lang="es-MX" dirty="0"/>
          </a:p>
        </p:txBody>
      </p:sp>
      <p:pic>
        <p:nvPicPr>
          <p:cNvPr id="5" name="Picture 6" descr="http://www.congresogto.gob.mx/uploads/archivo/archivo/6166/micrositio-SSH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11985" r="61848" b="17426"/>
          <a:stretch/>
        </p:blipFill>
        <p:spPr bwMode="auto">
          <a:xfrm>
            <a:off x="8402175" y="174813"/>
            <a:ext cx="2726073" cy="16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27" y="5567082"/>
            <a:ext cx="2504767" cy="12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7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BRIGADAS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CONTRA INCENDIOS </a:t>
            </a:r>
          </a:p>
          <a:p>
            <a:r>
              <a:rPr lang="es-MX" sz="3200" dirty="0" smtClean="0"/>
              <a:t>BÚSQUEDA Y RESCATE</a:t>
            </a:r>
          </a:p>
          <a:p>
            <a:r>
              <a:rPr lang="es-MX" sz="3200" dirty="0" smtClean="0"/>
              <a:t>PRIMEROS AUXILIOS </a:t>
            </a:r>
          </a:p>
          <a:p>
            <a:r>
              <a:rPr lang="es-MX" sz="3200" dirty="0" smtClean="0"/>
              <a:t>EVACUACIÓN </a:t>
            </a:r>
          </a:p>
          <a:p>
            <a:r>
              <a:rPr lang="es-MX" sz="3200" dirty="0" smtClean="0"/>
              <a:t>COMUNICACIÓN </a:t>
            </a:r>
          </a:p>
          <a:p>
            <a:r>
              <a:rPr lang="es-MX" sz="3200" dirty="0" smtClean="0"/>
              <a:t>*JEFES DE PISO*</a:t>
            </a:r>
            <a:endParaRPr lang="es-MX" sz="3200" dirty="0"/>
          </a:p>
        </p:txBody>
      </p:sp>
      <p:pic>
        <p:nvPicPr>
          <p:cNvPr id="4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53" y="5491464"/>
            <a:ext cx="2641660" cy="13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5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2765" y="1761565"/>
            <a:ext cx="9835717" cy="4437529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Siendo las 10:00 am se activó la alarma contra incendios por una persona de la Dirección de Contabilidad</a:t>
            </a:r>
            <a:r>
              <a:rPr lang="es-MX" dirty="0"/>
              <a:t>, informando  al área del 01 800 de un incendio en la bodega </a:t>
            </a:r>
            <a:r>
              <a:rPr lang="es-MX" dirty="0" smtClean="0"/>
              <a:t>del área y  </a:t>
            </a:r>
            <a:r>
              <a:rPr lang="es-MX" dirty="0"/>
              <a:t>que había un herido por </a:t>
            </a:r>
            <a:r>
              <a:rPr lang="es-MX" dirty="0" smtClean="0"/>
              <a:t>quemadura</a:t>
            </a:r>
          </a:p>
          <a:p>
            <a:pPr algn="just"/>
            <a:r>
              <a:rPr lang="es-MX" dirty="0" smtClean="0"/>
              <a:t>Personal </a:t>
            </a:r>
            <a:r>
              <a:rPr lang="es-MX" dirty="0"/>
              <a:t>del 01 800 informa a cuerpos de emergencia y al responsable  del inmueble </a:t>
            </a:r>
            <a:r>
              <a:rPr lang="es-MX" dirty="0" smtClean="0"/>
              <a:t> (Daniel Martínez ) el </a:t>
            </a:r>
            <a:r>
              <a:rPr lang="es-MX" dirty="0"/>
              <a:t>cual informa a Jefes de Brigada y Secretario General para Activar las </a:t>
            </a:r>
            <a:r>
              <a:rPr lang="es-MX" dirty="0" smtClean="0"/>
              <a:t>Brigadas.</a:t>
            </a:r>
          </a:p>
          <a:p>
            <a:pPr algn="just"/>
            <a:r>
              <a:rPr lang="es-MX" dirty="0" smtClean="0"/>
              <a:t>Cada </a:t>
            </a:r>
            <a:r>
              <a:rPr lang="es-MX" dirty="0"/>
              <a:t>una de las brigadas proceden a realizar sus respectivas actividades evacuando al personal del congreso en un lapso 4:15 </a:t>
            </a:r>
            <a:r>
              <a:rPr lang="es-MX" dirty="0" smtClean="0"/>
              <a:t>minutos. </a:t>
            </a:r>
            <a:r>
              <a:rPr lang="es-MX" dirty="0"/>
              <a:t>así mismo </a:t>
            </a:r>
            <a:r>
              <a:rPr lang="es-MX" dirty="0" smtClean="0"/>
              <a:t>canalizan  </a:t>
            </a:r>
            <a:r>
              <a:rPr lang="es-MX" dirty="0"/>
              <a:t>la persona herida </a:t>
            </a:r>
            <a:r>
              <a:rPr lang="es-MX" dirty="0" smtClean="0"/>
              <a:t>a la ambulancia.</a:t>
            </a:r>
          </a:p>
          <a:p>
            <a:pPr algn="just"/>
            <a:r>
              <a:rPr lang="es-MX" dirty="0" smtClean="0"/>
              <a:t>Las unidades de emergencia llegan en 10 minutos al edificio.</a:t>
            </a:r>
            <a:endParaRPr lang="es-MX" dirty="0"/>
          </a:p>
          <a:p>
            <a:pPr algn="just"/>
            <a:r>
              <a:rPr lang="es-MX" dirty="0" smtClean="0"/>
              <a:t>Los brigadistas canalizan  </a:t>
            </a:r>
            <a:r>
              <a:rPr lang="es-MX" dirty="0"/>
              <a:t>la persona herida </a:t>
            </a:r>
            <a:r>
              <a:rPr lang="es-MX" dirty="0" smtClean="0"/>
              <a:t>a la unidad de </a:t>
            </a:r>
            <a:r>
              <a:rPr lang="es-MX" dirty="0"/>
              <a:t>SUEG.</a:t>
            </a:r>
          </a:p>
          <a:p>
            <a:pPr algn="just"/>
            <a:r>
              <a:rPr lang="es-MX" dirty="0"/>
              <a:t>El tiempo total del ejercicio fue de 17:18 minutos, posterior se procedió a realizar reunión de evaluación en la que personal de Protección Civil del Estado de </a:t>
            </a:r>
            <a:r>
              <a:rPr lang="es-MX" dirty="0" smtClean="0"/>
              <a:t>Guanajuato.</a:t>
            </a:r>
            <a:endParaRPr lang="es-MX" dirty="0"/>
          </a:p>
        </p:txBody>
      </p:sp>
      <p:pic>
        <p:nvPicPr>
          <p:cNvPr id="4" name="Picture 2" descr="Resultado de imagen para protección civil mex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23" y="114887"/>
            <a:ext cx="1353518" cy="13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23" y="5811627"/>
            <a:ext cx="2030277" cy="10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6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23" y="5811627"/>
            <a:ext cx="2030277" cy="10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1" b="11191"/>
          <a:stretch/>
        </p:blipFill>
        <p:spPr>
          <a:xfrm>
            <a:off x="1149724" y="3723844"/>
            <a:ext cx="7557248" cy="313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24" y="112059"/>
            <a:ext cx="5257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93" y="53292"/>
            <a:ext cx="5425889" cy="361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98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27" y="476627"/>
            <a:ext cx="8787279" cy="585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23" y="5811627"/>
            <a:ext cx="2030277" cy="10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9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INTERNA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 ÁREAS DE OPORTUNIDAD DETECTADAS:</a:t>
            </a:r>
          </a:p>
          <a:p>
            <a:pPr lvl="0"/>
            <a:r>
              <a:rPr lang="es-MX" dirty="0" smtClean="0"/>
              <a:t>Equipamiento. (sujeto a presupuesto)</a:t>
            </a:r>
          </a:p>
          <a:p>
            <a:pPr lvl="0"/>
            <a:r>
              <a:rPr lang="es-MX" dirty="0" smtClean="0"/>
              <a:t>Señaletica.</a:t>
            </a:r>
          </a:p>
          <a:p>
            <a:pPr lvl="0"/>
            <a:r>
              <a:rPr lang="es-MX" dirty="0" smtClean="0"/>
              <a:t>Mayor capacitaci</a:t>
            </a:r>
            <a:r>
              <a:rPr lang="es-ES" dirty="0" err="1" smtClean="0"/>
              <a:t>ón</a:t>
            </a:r>
            <a:r>
              <a:rPr lang="es-ES" dirty="0" smtClean="0"/>
              <a:t> sobre:</a:t>
            </a:r>
          </a:p>
          <a:p>
            <a:pPr lvl="1"/>
            <a:r>
              <a:rPr lang="es-MX" dirty="0"/>
              <a:t>A</a:t>
            </a:r>
            <a:r>
              <a:rPr lang="es-MX" dirty="0" smtClean="0"/>
              <a:t>tención </a:t>
            </a:r>
            <a:r>
              <a:rPr lang="es-MX" dirty="0"/>
              <a:t>a </a:t>
            </a:r>
            <a:r>
              <a:rPr lang="es-MX" dirty="0" smtClean="0"/>
              <a:t>lesionados y personas con crisis.</a:t>
            </a:r>
            <a:endParaRPr lang="es-MX" dirty="0"/>
          </a:p>
          <a:p>
            <a:pPr lvl="1"/>
            <a:r>
              <a:rPr lang="es-MX" dirty="0"/>
              <a:t>C</a:t>
            </a:r>
            <a:r>
              <a:rPr lang="es-MX" dirty="0" smtClean="0"/>
              <a:t>oordinación Brigadista/evacuaci</a:t>
            </a:r>
            <a:r>
              <a:rPr lang="es-ES" dirty="0" err="1" smtClean="0"/>
              <a:t>ón</a:t>
            </a:r>
            <a:r>
              <a:rPr lang="es-MX" dirty="0" smtClean="0"/>
              <a:t>. (Aplicaci</a:t>
            </a:r>
            <a:r>
              <a:rPr lang="es-ES" dirty="0" err="1" smtClean="0"/>
              <a:t>ón</a:t>
            </a:r>
            <a:r>
              <a:rPr lang="es-ES" dirty="0" smtClean="0"/>
              <a:t> de mando de PC.</a:t>
            </a:r>
            <a:endParaRPr lang="es-MX" dirty="0"/>
          </a:p>
          <a:p>
            <a:pPr lvl="1"/>
            <a:r>
              <a:rPr lang="es-MX" dirty="0" smtClean="0"/>
              <a:t>Aplicaci</a:t>
            </a:r>
            <a:r>
              <a:rPr lang="es-ES" dirty="0" err="1" smtClean="0"/>
              <a:t>ón</a:t>
            </a:r>
            <a:r>
              <a:rPr lang="es-ES" dirty="0" smtClean="0"/>
              <a:t> de </a:t>
            </a:r>
            <a:r>
              <a:rPr lang="es-MX" dirty="0"/>
              <a:t>p</a:t>
            </a:r>
            <a:r>
              <a:rPr lang="es-MX" dirty="0" smtClean="0"/>
              <a:t>rocologo en </a:t>
            </a:r>
            <a:r>
              <a:rPr lang="es-MX" dirty="0"/>
              <a:t>punto de reunión</a:t>
            </a:r>
            <a:r>
              <a:rPr lang="es-MX" dirty="0" smtClean="0"/>
              <a:t>. (silencio, pase de lista y manejo de crisis)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PLAN DE ACCIÓN: </a:t>
            </a:r>
          </a:p>
          <a:p>
            <a:pPr marL="0" indent="0">
              <a:buNone/>
            </a:pPr>
            <a:r>
              <a:rPr lang="es-MX" dirty="0" smtClean="0"/>
              <a:t>Programa de capacitación permanente de los integrantes de las cinco brigadas a través de la Coordinación de Protección Civil del Estado de Guanajuato, y de primeros auxilios por parte de SUEG. (sujeto a presupuesto)</a:t>
            </a:r>
          </a:p>
        </p:txBody>
      </p:sp>
      <p:pic>
        <p:nvPicPr>
          <p:cNvPr id="4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28" y="5652362"/>
            <a:ext cx="2417572" cy="12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9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PARTICIPANTES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Servicios </a:t>
            </a:r>
            <a:r>
              <a:rPr lang="es-MX" b="1" dirty="0"/>
              <a:t>de emergencia: </a:t>
            </a:r>
            <a:endParaRPr lang="es-MX" b="1" dirty="0" smtClean="0"/>
          </a:p>
          <a:p>
            <a:r>
              <a:rPr lang="es-MX" dirty="0" smtClean="0"/>
              <a:t>Seguridad Publica</a:t>
            </a:r>
          </a:p>
          <a:p>
            <a:r>
              <a:rPr lang="es-MX" dirty="0" smtClean="0"/>
              <a:t>Cruz Roja</a:t>
            </a:r>
          </a:p>
          <a:p>
            <a:r>
              <a:rPr lang="es-MX" dirty="0" smtClean="0"/>
              <a:t>Bomberos</a:t>
            </a:r>
          </a:p>
          <a:p>
            <a:r>
              <a:rPr lang="es-MX" dirty="0" smtClean="0"/>
              <a:t>SUEG </a:t>
            </a:r>
          </a:p>
          <a:p>
            <a:r>
              <a:rPr lang="es-MX" dirty="0" smtClean="0"/>
              <a:t>Coordinación de Protección Civil del Estado de Guanajuato</a:t>
            </a:r>
          </a:p>
          <a:p>
            <a:r>
              <a:rPr lang="es-MX" b="1" dirty="0" smtClean="0"/>
              <a:t>Aproximadamente </a:t>
            </a:r>
            <a:r>
              <a:rPr lang="es-MX" b="1" dirty="0"/>
              <a:t>200 compañeros de </a:t>
            </a:r>
            <a:r>
              <a:rPr lang="es-MX" b="1" dirty="0" smtClean="0"/>
              <a:t>trabajo</a:t>
            </a:r>
          </a:p>
          <a:p>
            <a:r>
              <a:rPr lang="es-MX" b="1" dirty="0" smtClean="0"/>
              <a:t>Proveedores de servicios</a:t>
            </a:r>
          </a:p>
          <a:p>
            <a:r>
              <a:rPr lang="es-MX" b="1" dirty="0" smtClean="0"/>
              <a:t>Visitantes </a:t>
            </a:r>
            <a:endParaRPr lang="es-MX" b="1" dirty="0"/>
          </a:p>
          <a:p>
            <a:endParaRPr lang="es-MX" dirty="0"/>
          </a:p>
        </p:txBody>
      </p:sp>
      <p:pic>
        <p:nvPicPr>
          <p:cNvPr id="4" name="Picture 10" descr="Resultado de imagen para nuevo edificio congreso guanaju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77" y="5399504"/>
            <a:ext cx="2829918" cy="14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97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351</TotalTime>
  <Words>601</Words>
  <Application>Microsoft Macintosh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Rockwell</vt:lpstr>
      <vt:lpstr>Rockwell Condensed</vt:lpstr>
      <vt:lpstr>Wingdings</vt:lpstr>
      <vt:lpstr>Wingdings 3</vt:lpstr>
      <vt:lpstr>Tipo de madera</vt:lpstr>
      <vt:lpstr>PROGRAMA DE PROTECCIÓN CIVIL   </vt:lpstr>
      <vt:lpstr>DÍA NACIONAL DE PROTECCIÓN CIVIL </vt:lpstr>
      <vt:lpstr>Objetivos </vt:lpstr>
      <vt:lpstr>BRIGADAS</vt:lpstr>
      <vt:lpstr>DESARROLLO </vt:lpstr>
      <vt:lpstr>Presentación de PowerPoint</vt:lpstr>
      <vt:lpstr>Presentación de PowerPoint</vt:lpstr>
      <vt:lpstr>EVALUACIÓN INTERNA</vt:lpstr>
      <vt:lpstr>PARTICIPANTES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Lidya Margarita Ugalde Gauzin</dc:creator>
  <cp:lastModifiedBy>Christian Javier Cruz Villegas</cp:lastModifiedBy>
  <cp:revision>18</cp:revision>
  <dcterms:created xsi:type="dcterms:W3CDTF">2016-09-19T21:07:24Z</dcterms:created>
  <dcterms:modified xsi:type="dcterms:W3CDTF">2016-09-20T15:44:03Z</dcterms:modified>
</cp:coreProperties>
</file>